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handoutMasterIdLst>
    <p:handoutMasterId r:id="rId19"/>
  </p:handoutMasterIdLst>
  <p:sldIdLst>
    <p:sldId id="265" r:id="rId2"/>
    <p:sldId id="259" r:id="rId3"/>
    <p:sldId id="258" r:id="rId4"/>
    <p:sldId id="266" r:id="rId5"/>
    <p:sldId id="280" r:id="rId6"/>
    <p:sldId id="269" r:id="rId7"/>
    <p:sldId id="270" r:id="rId8"/>
    <p:sldId id="271" r:id="rId9"/>
    <p:sldId id="272" r:id="rId10"/>
    <p:sldId id="273" r:id="rId11"/>
    <p:sldId id="274" r:id="rId12"/>
    <p:sldId id="275" r:id="rId13"/>
    <p:sldId id="276" r:id="rId14"/>
    <p:sldId id="277" r:id="rId15"/>
    <p:sldId id="278" r:id="rId16"/>
    <p:sldId id="279" r:id="rId17"/>
  </p:sldIdLst>
  <p:sldSz cx="9144000" cy="6858000" type="screen4x3"/>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7" autoAdjust="0"/>
    <p:restoredTop sz="94681" autoAdjust="0"/>
  </p:normalViewPr>
  <p:slideViewPr>
    <p:cSldViewPr>
      <p:cViewPr>
        <p:scale>
          <a:sx n="100" d="100"/>
          <a:sy n="100" d="100"/>
        </p:scale>
        <p:origin x="-1308" y="-27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2" d="100"/>
          <a:sy n="82" d="100"/>
        </p:scale>
        <p:origin x="-2406"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1985613-617B-44FE-B95A-0DA643D85369}" type="datetimeFigureOut">
              <a:rPr lang="nb-NO" smtClean="0"/>
              <a:pPr/>
              <a:t>07.10.2013</a:t>
            </a:fld>
            <a:endParaRPr lang="nb-NO"/>
          </a:p>
        </p:txBody>
      </p:sp>
      <p:sp>
        <p:nvSpPr>
          <p:cNvPr id="4" name="Plassholder for bunn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8B606E3-F5AF-48DD-9615-7BA44C8B753C}" type="slidenum">
              <a:rPr lang="nb-NO" smtClean="0"/>
              <a:pPr/>
              <a:t>‹#›</a:t>
            </a:fld>
            <a:endParaRPr lang="nb-NO"/>
          </a:p>
        </p:txBody>
      </p:sp>
    </p:spTree>
    <p:extLst>
      <p:ext uri="{BB962C8B-B14F-4D97-AF65-F5344CB8AC3E}">
        <p14:creationId xmlns:p14="http://schemas.microsoft.com/office/powerpoint/2010/main" val="5113574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C7B30F-FB8E-41B2-A678-75B821117784}" type="datetimeFigureOut">
              <a:rPr lang="nb-NO" smtClean="0"/>
              <a:pPr/>
              <a:t>07.10.2013</a:t>
            </a:fld>
            <a:endParaRPr lang="nb-NO"/>
          </a:p>
        </p:txBody>
      </p:sp>
      <p:sp>
        <p:nvSpPr>
          <p:cNvPr id="4" name="Plassholder for lysbil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8907365-FC16-4D08-BDCC-D4553FA32066}" type="slidenum">
              <a:rPr lang="nb-NO" smtClean="0"/>
              <a:pPr/>
              <a:t>‹#›</a:t>
            </a:fld>
            <a:endParaRPr lang="nb-NO"/>
          </a:p>
        </p:txBody>
      </p:sp>
    </p:spTree>
    <p:extLst>
      <p:ext uri="{BB962C8B-B14F-4D97-AF65-F5344CB8AC3E}">
        <p14:creationId xmlns:p14="http://schemas.microsoft.com/office/powerpoint/2010/main" val="4127791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tel 1"/>
          <p:cNvSpPr>
            <a:spLocks noGrp="1"/>
          </p:cNvSpPr>
          <p:nvPr>
            <p:ph type="title"/>
          </p:nvPr>
        </p:nvSpPr>
        <p:spPr>
          <a:xfrm>
            <a:off x="251520" y="4797152"/>
            <a:ext cx="8640960" cy="1296144"/>
          </a:xfrm>
        </p:spPr>
        <p:txBody>
          <a:bodyPr anchor="ctr">
            <a:noAutofit/>
          </a:bodyPr>
          <a:lstStyle/>
          <a:p>
            <a:pPr algn="ctr"/>
            <a:endParaRPr lang="nb-NO" sz="4000" b="0" dirty="0"/>
          </a:p>
        </p:txBody>
      </p:sp>
      <p:sp>
        <p:nvSpPr>
          <p:cNvPr id="11" name="Plassholder for bilde 2"/>
          <p:cNvSpPr>
            <a:spLocks noGrp="1"/>
          </p:cNvSpPr>
          <p:nvPr>
            <p:ph type="pic" idx="10"/>
          </p:nvPr>
        </p:nvSpPr>
        <p:spPr>
          <a:xfrm>
            <a:off x="0" y="1268760"/>
            <a:ext cx="9144000" cy="3456384"/>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dirty="0"/>
          </a:p>
        </p:txBody>
      </p:sp>
      <p:sp>
        <p:nvSpPr>
          <p:cNvPr id="16" name="Plassholder for tekst 15"/>
          <p:cNvSpPr>
            <a:spLocks noGrp="1"/>
          </p:cNvSpPr>
          <p:nvPr>
            <p:ph type="body" sz="quarter" idx="11"/>
          </p:nvPr>
        </p:nvSpPr>
        <p:spPr>
          <a:xfrm>
            <a:off x="250825" y="6165850"/>
            <a:ext cx="8642350" cy="431800"/>
          </a:xfrm>
        </p:spPr>
        <p:txBody>
          <a:bodyPr>
            <a:normAutofit/>
          </a:bodyPr>
          <a:lstStyle>
            <a:lvl1pPr marL="0" indent="0" algn="ctr">
              <a:buNone/>
              <a:defRPr sz="2000"/>
            </a:lvl1pPr>
            <a:lvl2pPr marL="457200" indent="0">
              <a:buNone/>
              <a:defRPr/>
            </a:lvl2pPr>
            <a:lvl3pPr marL="914400" indent="0">
              <a:buNone/>
              <a:defRPr/>
            </a:lvl3pPr>
            <a:lvl4pPr marL="1371600" indent="0">
              <a:buNone/>
              <a:defRPr/>
            </a:lvl4pPr>
            <a:lvl5pPr marL="1828800" indent="0">
              <a:buNone/>
              <a:defRPr/>
            </a:lvl5pPr>
          </a:lstStyle>
          <a:p>
            <a:pPr lvl="0"/>
            <a:endParaRPr lang="nn-NO" dirty="0"/>
          </a:p>
        </p:txBody>
      </p:sp>
      <p:pic>
        <p:nvPicPr>
          <p:cNvPr id="1027" name="Picture 3" descr="P:\Mine dokumenter\2011-12-12 New Wave 2011\Fylkeslogoen\PNG\Midstilt farge negativ.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970634" y="260648"/>
            <a:ext cx="1191110" cy="792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smtClean="0"/>
              <a:t>Klikk for å redigere tittelstil</a:t>
            </a:r>
            <a:endParaRPr lang="nn-NO"/>
          </a:p>
        </p:txBody>
      </p:sp>
      <p:sp>
        <p:nvSpPr>
          <p:cNvPr id="3" name="Plassholder for bilde 2"/>
          <p:cNvSpPr>
            <a:spLocks noGrp="1"/>
          </p:cNvSpPr>
          <p:nvPr>
            <p:ph type="pic" idx="1"/>
          </p:nvPr>
        </p:nvSpPr>
        <p:spPr>
          <a:xfrm>
            <a:off x="1792288" y="692695"/>
            <a:ext cx="5486400" cy="403487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n-NO"/>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E052BD0D-7DD2-4EE0-8D0C-1AFD1C928DA9}" type="datetime1">
              <a:rPr lang="nb-NO" smtClean="0"/>
              <a:pPr/>
              <a:t>07.10.2013</a:t>
            </a:fld>
            <a:endParaRPr lang="nb-NO"/>
          </a:p>
        </p:txBody>
      </p:sp>
      <p:sp>
        <p:nvSpPr>
          <p:cNvPr id="6" name="Plassholder for bunntekst 5"/>
          <p:cNvSpPr>
            <a:spLocks noGrp="1"/>
          </p:cNvSpPr>
          <p:nvPr>
            <p:ph type="ftr" sz="quarter" idx="11"/>
          </p:nvPr>
        </p:nvSpPr>
        <p:spPr/>
        <p:txBody>
          <a:bodyPr/>
          <a:lstStyle/>
          <a:p>
            <a:r>
              <a:rPr lang="nn-NO" smtClean="0"/>
              <a:t>www.sfj.no</a:t>
            </a:r>
            <a:endParaRPr lang="nb-NO" dirty="0" smtClean="0"/>
          </a:p>
        </p:txBody>
      </p:sp>
      <p:sp>
        <p:nvSpPr>
          <p:cNvPr id="7" name="Plassholder for lysbildenummer 6"/>
          <p:cNvSpPr>
            <a:spLocks noGrp="1"/>
          </p:cNvSpPr>
          <p:nvPr>
            <p:ph type="sldNum" sz="quarter" idx="12"/>
          </p:nvPr>
        </p:nvSpPr>
        <p:spPr/>
        <p:txBody>
          <a:bodyPr/>
          <a:lstStyle/>
          <a:p>
            <a:fld id="{612216D4-6C99-4C2F-AAAF-C32CB9608649}" type="slidenum">
              <a:rPr lang="nb-NO" smtClean="0"/>
              <a:pPr/>
              <a:t>‹#›</a:t>
            </a:fld>
            <a:endParaRPr lang="nb-NO"/>
          </a:p>
        </p:txBody>
      </p:sp>
      <p:pic>
        <p:nvPicPr>
          <p:cNvPr id="8" name="Picture 2" descr="P:\Mine dokumenter\2011-12-12 New Wave 2011\Fylkeslogoen\PNG\Midstilt farge negativ.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211960" y="76383"/>
            <a:ext cx="720080" cy="478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1924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n-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n-NO"/>
          </a:p>
        </p:txBody>
      </p:sp>
      <p:sp>
        <p:nvSpPr>
          <p:cNvPr id="4" name="Plassholder for dato 3"/>
          <p:cNvSpPr>
            <a:spLocks noGrp="1"/>
          </p:cNvSpPr>
          <p:nvPr>
            <p:ph type="dt" sz="half" idx="10"/>
          </p:nvPr>
        </p:nvSpPr>
        <p:spPr/>
        <p:txBody>
          <a:bodyPr/>
          <a:lstStyle/>
          <a:p>
            <a:fld id="{5915A332-B252-469D-BB62-9F96D2BFE467}" type="datetime1">
              <a:rPr lang="nb-NO" smtClean="0"/>
              <a:pPr/>
              <a:t>07.10.2013</a:t>
            </a:fld>
            <a:endParaRPr lang="nb-NO"/>
          </a:p>
        </p:txBody>
      </p:sp>
      <p:sp>
        <p:nvSpPr>
          <p:cNvPr id="5" name="Plassholder for bunntekst 4"/>
          <p:cNvSpPr>
            <a:spLocks noGrp="1"/>
          </p:cNvSpPr>
          <p:nvPr>
            <p:ph type="ftr" sz="quarter" idx="11"/>
          </p:nvPr>
        </p:nvSpPr>
        <p:spPr/>
        <p:txBody>
          <a:bodyPr/>
          <a:lstStyle/>
          <a:p>
            <a:r>
              <a:rPr lang="nn-NO" smtClean="0"/>
              <a:t>www.sfj.no</a:t>
            </a:r>
            <a:endParaRPr lang="nb-NO" dirty="0" smtClean="0"/>
          </a:p>
        </p:txBody>
      </p:sp>
      <p:sp>
        <p:nvSpPr>
          <p:cNvPr id="6" name="Plassholder for lysbildenummer 5"/>
          <p:cNvSpPr>
            <a:spLocks noGrp="1"/>
          </p:cNvSpPr>
          <p:nvPr>
            <p:ph type="sldNum" sz="quarter" idx="12"/>
          </p:nvPr>
        </p:nvSpPr>
        <p:spPr/>
        <p:txBody>
          <a:bodyPr/>
          <a:lstStyle/>
          <a:p>
            <a:fld id="{612216D4-6C99-4C2F-AAAF-C32CB9608649}" type="slidenum">
              <a:rPr lang="nb-NO" smtClean="0"/>
              <a:pPr/>
              <a:t>‹#›</a:t>
            </a:fld>
            <a:endParaRPr lang="nb-NO"/>
          </a:p>
        </p:txBody>
      </p:sp>
      <p:pic>
        <p:nvPicPr>
          <p:cNvPr id="7" name="Picture 2" descr="P:\Mine dokumenter\2011-12-12 New Wave 2011\Fylkeslogoen\PNG\Midstilt farge negativ.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211960" y="76383"/>
            <a:ext cx="720080" cy="478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0795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692696"/>
            <a:ext cx="2057400" cy="5433467"/>
          </a:xfrm>
        </p:spPr>
        <p:txBody>
          <a:bodyPr vert="eaVert"/>
          <a:lstStyle/>
          <a:p>
            <a:r>
              <a:rPr lang="nb-NO" smtClean="0"/>
              <a:t>Klikk for å redigere tittelstil</a:t>
            </a:r>
            <a:endParaRPr lang="nn-NO"/>
          </a:p>
        </p:txBody>
      </p:sp>
      <p:sp>
        <p:nvSpPr>
          <p:cNvPr id="3" name="Plassholder for loddrett tekst 2"/>
          <p:cNvSpPr>
            <a:spLocks noGrp="1"/>
          </p:cNvSpPr>
          <p:nvPr>
            <p:ph type="body" orient="vert" idx="1"/>
          </p:nvPr>
        </p:nvSpPr>
        <p:spPr>
          <a:xfrm>
            <a:off x="457200" y="692696"/>
            <a:ext cx="6019800" cy="5433467"/>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n-NO"/>
          </a:p>
        </p:txBody>
      </p:sp>
      <p:sp>
        <p:nvSpPr>
          <p:cNvPr id="4" name="Plassholder for dato 3"/>
          <p:cNvSpPr>
            <a:spLocks noGrp="1"/>
          </p:cNvSpPr>
          <p:nvPr>
            <p:ph type="dt" sz="half" idx="10"/>
          </p:nvPr>
        </p:nvSpPr>
        <p:spPr/>
        <p:txBody>
          <a:bodyPr/>
          <a:lstStyle/>
          <a:p>
            <a:fld id="{9D7FD071-69A5-4613-BF3D-818E072C7CBF}" type="datetime1">
              <a:rPr lang="nb-NO" smtClean="0"/>
              <a:pPr/>
              <a:t>07.10.2013</a:t>
            </a:fld>
            <a:endParaRPr lang="nb-NO"/>
          </a:p>
        </p:txBody>
      </p:sp>
      <p:sp>
        <p:nvSpPr>
          <p:cNvPr id="5" name="Plassholder for bunntekst 4"/>
          <p:cNvSpPr>
            <a:spLocks noGrp="1"/>
          </p:cNvSpPr>
          <p:nvPr>
            <p:ph type="ftr" sz="quarter" idx="11"/>
          </p:nvPr>
        </p:nvSpPr>
        <p:spPr/>
        <p:txBody>
          <a:bodyPr/>
          <a:lstStyle/>
          <a:p>
            <a:r>
              <a:rPr lang="nn-NO" smtClean="0"/>
              <a:t>www.sfj.no</a:t>
            </a:r>
            <a:endParaRPr lang="nb-NO" dirty="0" smtClean="0"/>
          </a:p>
        </p:txBody>
      </p:sp>
      <p:sp>
        <p:nvSpPr>
          <p:cNvPr id="6" name="Plassholder for lysbildenummer 5"/>
          <p:cNvSpPr>
            <a:spLocks noGrp="1"/>
          </p:cNvSpPr>
          <p:nvPr>
            <p:ph type="sldNum" sz="quarter" idx="12"/>
          </p:nvPr>
        </p:nvSpPr>
        <p:spPr/>
        <p:txBody>
          <a:bodyPr/>
          <a:lstStyle/>
          <a:p>
            <a:fld id="{612216D4-6C99-4C2F-AAAF-C32CB9608649}" type="slidenum">
              <a:rPr lang="nb-NO" smtClean="0"/>
              <a:pPr/>
              <a:t>‹#›</a:t>
            </a:fld>
            <a:endParaRPr lang="nb-NO"/>
          </a:p>
        </p:txBody>
      </p:sp>
      <p:pic>
        <p:nvPicPr>
          <p:cNvPr id="7" name="Picture 2" descr="P:\Mine dokumenter\2011-12-12 New Wave 2011\Fylkeslogoen\PNG\Midstilt farge negativ.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211960" y="76383"/>
            <a:ext cx="720080" cy="478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5791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5"/>
            <a:ext cx="7772400" cy="1470025"/>
          </a:xfrm>
        </p:spPr>
        <p:txBody>
          <a:bodyPr/>
          <a:lstStyle/>
          <a:p>
            <a:r>
              <a:rPr lang="nb-NO" smtClean="0"/>
              <a:t>Klikk for å redigere tittelstil</a:t>
            </a:r>
            <a:endParaRPr lang="nn-NO"/>
          </a:p>
        </p:txBody>
      </p:sp>
      <p:sp>
        <p:nvSpPr>
          <p:cNvPr id="3" name="Undertit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Klikk for å redigere undertittelstil i malen</a:t>
            </a:r>
            <a:endParaRPr lang="nn-NO"/>
          </a:p>
        </p:txBody>
      </p:sp>
      <p:sp>
        <p:nvSpPr>
          <p:cNvPr id="4" name="Plassholder for dato 3"/>
          <p:cNvSpPr>
            <a:spLocks noGrp="1"/>
          </p:cNvSpPr>
          <p:nvPr>
            <p:ph type="dt" sz="half" idx="10"/>
          </p:nvPr>
        </p:nvSpPr>
        <p:spPr/>
        <p:txBody>
          <a:bodyPr/>
          <a:lstStyle/>
          <a:p>
            <a:fld id="{BE8DEBB7-B415-4327-8667-E6DAB178CEE4}" type="datetime1">
              <a:rPr lang="nb-NO" smtClean="0"/>
              <a:pPr/>
              <a:t>07.10.2013</a:t>
            </a:fld>
            <a:endParaRPr lang="nb-NO" dirty="0"/>
          </a:p>
        </p:txBody>
      </p:sp>
      <p:sp>
        <p:nvSpPr>
          <p:cNvPr id="5" name="Plassholder for bunntekst 4"/>
          <p:cNvSpPr>
            <a:spLocks noGrp="1"/>
          </p:cNvSpPr>
          <p:nvPr>
            <p:ph type="ftr" sz="quarter" idx="11"/>
          </p:nvPr>
        </p:nvSpPr>
        <p:spPr/>
        <p:txBody>
          <a:bodyPr/>
          <a:lstStyle/>
          <a:p>
            <a:r>
              <a:rPr lang="nb-NO" smtClean="0"/>
              <a:t>www.sfj.no</a:t>
            </a:r>
            <a:endParaRPr lang="nb-NO" dirty="0"/>
          </a:p>
        </p:txBody>
      </p:sp>
      <p:sp>
        <p:nvSpPr>
          <p:cNvPr id="6" name="Plassholder for lysbildenummer 5"/>
          <p:cNvSpPr>
            <a:spLocks noGrp="1"/>
          </p:cNvSpPr>
          <p:nvPr>
            <p:ph type="sldNum" sz="quarter" idx="12"/>
          </p:nvPr>
        </p:nvSpPr>
        <p:spPr/>
        <p:txBody>
          <a:bodyPr/>
          <a:lstStyle/>
          <a:p>
            <a:fld id="{612216D4-6C99-4C2F-AAAF-C32CB9608649}" type="slidenum">
              <a:rPr lang="nb-NO" smtClean="0"/>
              <a:pPr/>
              <a:t>‹#›</a:t>
            </a:fld>
            <a:endParaRPr lang="nb-NO" dirty="0"/>
          </a:p>
        </p:txBody>
      </p:sp>
    </p:spTree>
    <p:extLst>
      <p:ext uri="{BB962C8B-B14F-4D97-AF65-F5344CB8AC3E}">
        <p14:creationId xmlns:p14="http://schemas.microsoft.com/office/powerpoint/2010/main" val="1245954319"/>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n-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n-NO"/>
          </a:p>
        </p:txBody>
      </p:sp>
      <p:sp>
        <p:nvSpPr>
          <p:cNvPr id="4" name="Plassholder for dato 3"/>
          <p:cNvSpPr>
            <a:spLocks noGrp="1"/>
          </p:cNvSpPr>
          <p:nvPr>
            <p:ph type="dt" sz="half" idx="10"/>
          </p:nvPr>
        </p:nvSpPr>
        <p:spPr/>
        <p:txBody>
          <a:bodyPr/>
          <a:lstStyle/>
          <a:p>
            <a:fld id="{0542C41F-51F9-47B1-AB9F-3F512DEE533E}" type="datetime1">
              <a:rPr lang="nb-NO" smtClean="0"/>
              <a:pPr/>
              <a:t>07.10.2013</a:t>
            </a:fld>
            <a:endParaRPr lang="nb-NO"/>
          </a:p>
        </p:txBody>
      </p:sp>
      <p:sp>
        <p:nvSpPr>
          <p:cNvPr id="5" name="Plassholder for bunntekst 4"/>
          <p:cNvSpPr>
            <a:spLocks noGrp="1"/>
          </p:cNvSpPr>
          <p:nvPr>
            <p:ph type="ftr" sz="quarter" idx="11"/>
          </p:nvPr>
        </p:nvSpPr>
        <p:spPr/>
        <p:txBody>
          <a:bodyPr/>
          <a:lstStyle/>
          <a:p>
            <a:r>
              <a:rPr lang="nn-NO" smtClean="0"/>
              <a:t>www.sfj.no</a:t>
            </a:r>
            <a:endParaRPr lang="nb-NO" dirty="0"/>
          </a:p>
        </p:txBody>
      </p:sp>
      <p:sp>
        <p:nvSpPr>
          <p:cNvPr id="6" name="Plassholder for lysbildenummer 5"/>
          <p:cNvSpPr>
            <a:spLocks noGrp="1"/>
          </p:cNvSpPr>
          <p:nvPr>
            <p:ph type="sldNum" sz="quarter" idx="12"/>
          </p:nvPr>
        </p:nvSpPr>
        <p:spPr/>
        <p:txBody>
          <a:bodyPr/>
          <a:lstStyle/>
          <a:p>
            <a:fld id="{612216D4-6C99-4C2F-AAAF-C32CB9608649}" type="slidenum">
              <a:rPr lang="nb-NO" smtClean="0"/>
              <a:pPr/>
              <a:t>‹#›</a:t>
            </a:fld>
            <a:endParaRPr lang="nb-NO" dirty="0"/>
          </a:p>
        </p:txBody>
      </p:sp>
      <p:pic>
        <p:nvPicPr>
          <p:cNvPr id="7" name="Picture 2" descr="P:\Mine dokumenter\2011-12-12 New Wave 2011\Fylkeslogoen\PNG\Midstilt farge negativ.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211960" y="76383"/>
            <a:ext cx="720080" cy="478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184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smtClean="0"/>
              <a:t>Klikk for å redigere tittelstil</a:t>
            </a:r>
            <a:endParaRPr lang="nn-NO"/>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p>
            <a:fld id="{BE8DEBB7-B415-4327-8667-E6DAB178CEE4}" type="datetime1">
              <a:rPr lang="nb-NO" smtClean="0"/>
              <a:pPr/>
              <a:t>07.10.2013</a:t>
            </a:fld>
            <a:endParaRPr lang="nb-NO" dirty="0"/>
          </a:p>
        </p:txBody>
      </p:sp>
      <p:sp>
        <p:nvSpPr>
          <p:cNvPr id="5" name="Plassholder for bunntekst 4"/>
          <p:cNvSpPr>
            <a:spLocks noGrp="1"/>
          </p:cNvSpPr>
          <p:nvPr>
            <p:ph type="ftr" sz="quarter" idx="11"/>
          </p:nvPr>
        </p:nvSpPr>
        <p:spPr/>
        <p:txBody>
          <a:bodyPr/>
          <a:lstStyle/>
          <a:p>
            <a:r>
              <a:rPr lang="nb-NO" smtClean="0"/>
              <a:t>www.sfj.no</a:t>
            </a:r>
            <a:endParaRPr lang="nb-NO" dirty="0"/>
          </a:p>
        </p:txBody>
      </p:sp>
      <p:sp>
        <p:nvSpPr>
          <p:cNvPr id="6" name="Plassholder for lysbildenummer 5"/>
          <p:cNvSpPr>
            <a:spLocks noGrp="1"/>
          </p:cNvSpPr>
          <p:nvPr>
            <p:ph type="sldNum" sz="quarter" idx="12"/>
          </p:nvPr>
        </p:nvSpPr>
        <p:spPr/>
        <p:txBody>
          <a:bodyPr/>
          <a:lstStyle/>
          <a:p>
            <a:fld id="{612216D4-6C99-4C2F-AAAF-C32CB9608649}" type="slidenum">
              <a:rPr lang="nb-NO" smtClean="0"/>
              <a:pPr/>
              <a:t>‹#›</a:t>
            </a:fld>
            <a:endParaRPr lang="nb-NO" dirty="0"/>
          </a:p>
        </p:txBody>
      </p:sp>
    </p:spTree>
    <p:extLst>
      <p:ext uri="{BB962C8B-B14F-4D97-AF65-F5344CB8AC3E}">
        <p14:creationId xmlns:p14="http://schemas.microsoft.com/office/powerpoint/2010/main" val="90607641"/>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n-NO"/>
          </a:p>
        </p:txBody>
      </p:sp>
      <p:sp>
        <p:nvSpPr>
          <p:cNvPr id="3" name="Plassholder for innhold 2"/>
          <p:cNvSpPr>
            <a:spLocks noGrp="1"/>
          </p:cNvSpPr>
          <p:nvPr>
            <p:ph sz="half" idx="1"/>
          </p:nvPr>
        </p:nvSpPr>
        <p:spPr>
          <a:xfrm>
            <a:off x="457200" y="1988840"/>
            <a:ext cx="4038600" cy="413732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n-NO" dirty="0"/>
          </a:p>
        </p:txBody>
      </p:sp>
      <p:sp>
        <p:nvSpPr>
          <p:cNvPr id="4" name="Plassholder for innhold 3"/>
          <p:cNvSpPr>
            <a:spLocks noGrp="1"/>
          </p:cNvSpPr>
          <p:nvPr>
            <p:ph sz="half" idx="2"/>
          </p:nvPr>
        </p:nvSpPr>
        <p:spPr>
          <a:xfrm>
            <a:off x="4648200" y="1988840"/>
            <a:ext cx="4038600" cy="413732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n-NO" dirty="0"/>
          </a:p>
        </p:txBody>
      </p:sp>
      <p:sp>
        <p:nvSpPr>
          <p:cNvPr id="5" name="Plassholder for dato 4"/>
          <p:cNvSpPr>
            <a:spLocks noGrp="1"/>
          </p:cNvSpPr>
          <p:nvPr>
            <p:ph type="dt" sz="half" idx="10"/>
          </p:nvPr>
        </p:nvSpPr>
        <p:spPr/>
        <p:txBody>
          <a:bodyPr/>
          <a:lstStyle/>
          <a:p>
            <a:fld id="{C8353064-F16C-41CE-B88C-6B067127FF9A}" type="datetime1">
              <a:rPr lang="nb-NO" smtClean="0"/>
              <a:pPr/>
              <a:t>07.10.2013</a:t>
            </a:fld>
            <a:endParaRPr lang="nb-NO"/>
          </a:p>
        </p:txBody>
      </p:sp>
      <p:sp>
        <p:nvSpPr>
          <p:cNvPr id="6" name="Plassholder for bunntekst 5"/>
          <p:cNvSpPr>
            <a:spLocks noGrp="1"/>
          </p:cNvSpPr>
          <p:nvPr>
            <p:ph type="ftr" sz="quarter" idx="11"/>
          </p:nvPr>
        </p:nvSpPr>
        <p:spPr/>
        <p:txBody>
          <a:bodyPr/>
          <a:lstStyle/>
          <a:p>
            <a:r>
              <a:rPr lang="nn-NO" smtClean="0"/>
              <a:t>www.sfj.no</a:t>
            </a:r>
            <a:endParaRPr lang="nb-NO" dirty="0"/>
          </a:p>
        </p:txBody>
      </p:sp>
      <p:sp>
        <p:nvSpPr>
          <p:cNvPr id="7" name="Plassholder for lysbildenummer 6"/>
          <p:cNvSpPr>
            <a:spLocks noGrp="1"/>
          </p:cNvSpPr>
          <p:nvPr>
            <p:ph type="sldNum" sz="quarter" idx="12"/>
          </p:nvPr>
        </p:nvSpPr>
        <p:spPr/>
        <p:txBody>
          <a:bodyPr/>
          <a:lstStyle/>
          <a:p>
            <a:fld id="{612216D4-6C99-4C2F-AAAF-C32CB9608649}" type="slidenum">
              <a:rPr lang="nb-NO" smtClean="0"/>
              <a:pPr/>
              <a:t>‹#›</a:t>
            </a:fld>
            <a:endParaRPr lang="nb-NO"/>
          </a:p>
        </p:txBody>
      </p:sp>
      <p:pic>
        <p:nvPicPr>
          <p:cNvPr id="8" name="Picture 2" descr="P:\Mine dokumenter\2011-12-12 New Wave 2011\Fylkeslogoen\PNG\Midstilt farge negativ.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211960" y="76383"/>
            <a:ext cx="720080" cy="478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9660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n-NO"/>
          </a:p>
        </p:txBody>
      </p:sp>
      <p:sp>
        <p:nvSpPr>
          <p:cNvPr id="3" name="Plassholder for tekst 2"/>
          <p:cNvSpPr>
            <a:spLocks noGrp="1"/>
          </p:cNvSpPr>
          <p:nvPr>
            <p:ph type="body" idx="1"/>
          </p:nvPr>
        </p:nvSpPr>
        <p:spPr>
          <a:xfrm>
            <a:off x="467544" y="1988840"/>
            <a:ext cx="406945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smtClean="0"/>
              <a:t>Klikk for å redigere tekststiler i malen</a:t>
            </a:r>
          </a:p>
        </p:txBody>
      </p:sp>
      <p:sp>
        <p:nvSpPr>
          <p:cNvPr id="4" name="Plassholder for innhold 3"/>
          <p:cNvSpPr>
            <a:spLocks noGrp="1"/>
          </p:cNvSpPr>
          <p:nvPr>
            <p:ph sz="half" idx="2"/>
          </p:nvPr>
        </p:nvSpPr>
        <p:spPr>
          <a:xfrm>
            <a:off x="457200" y="2780927"/>
            <a:ext cx="4040188" cy="334523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n-NO" dirty="0"/>
          </a:p>
        </p:txBody>
      </p:sp>
      <p:sp>
        <p:nvSpPr>
          <p:cNvPr id="5" name="Plassholder for tekst 4"/>
          <p:cNvSpPr>
            <a:spLocks noGrp="1"/>
          </p:cNvSpPr>
          <p:nvPr>
            <p:ph type="body" sz="quarter" idx="3"/>
          </p:nvPr>
        </p:nvSpPr>
        <p:spPr>
          <a:xfrm>
            <a:off x="4636765" y="198884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smtClean="0"/>
              <a:t>Klikk for å redigere tekststiler i malen</a:t>
            </a:r>
          </a:p>
        </p:txBody>
      </p:sp>
      <p:sp>
        <p:nvSpPr>
          <p:cNvPr id="6" name="Plassholder for innhold 5"/>
          <p:cNvSpPr>
            <a:spLocks noGrp="1"/>
          </p:cNvSpPr>
          <p:nvPr>
            <p:ph sz="quarter" idx="4"/>
          </p:nvPr>
        </p:nvSpPr>
        <p:spPr>
          <a:xfrm>
            <a:off x="4645025" y="2780927"/>
            <a:ext cx="4041775" cy="334523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n-NO" dirty="0"/>
          </a:p>
        </p:txBody>
      </p:sp>
      <p:sp>
        <p:nvSpPr>
          <p:cNvPr id="7" name="Plassholder for dato 6"/>
          <p:cNvSpPr>
            <a:spLocks noGrp="1"/>
          </p:cNvSpPr>
          <p:nvPr>
            <p:ph type="dt" sz="half" idx="10"/>
          </p:nvPr>
        </p:nvSpPr>
        <p:spPr/>
        <p:txBody>
          <a:bodyPr/>
          <a:lstStyle/>
          <a:p>
            <a:fld id="{ADA67562-AB79-4224-B6B2-D7E3F8451987}" type="datetime1">
              <a:rPr lang="nb-NO" smtClean="0"/>
              <a:pPr/>
              <a:t>07.10.2013</a:t>
            </a:fld>
            <a:endParaRPr lang="nb-NO"/>
          </a:p>
        </p:txBody>
      </p:sp>
      <p:sp>
        <p:nvSpPr>
          <p:cNvPr id="8" name="Plassholder for bunntekst 7"/>
          <p:cNvSpPr>
            <a:spLocks noGrp="1"/>
          </p:cNvSpPr>
          <p:nvPr>
            <p:ph type="ftr" sz="quarter" idx="11"/>
          </p:nvPr>
        </p:nvSpPr>
        <p:spPr/>
        <p:txBody>
          <a:bodyPr/>
          <a:lstStyle/>
          <a:p>
            <a:r>
              <a:rPr lang="nn-NO" smtClean="0"/>
              <a:t>www.sfj.no</a:t>
            </a:r>
            <a:endParaRPr lang="nb-NO" dirty="0"/>
          </a:p>
        </p:txBody>
      </p:sp>
      <p:sp>
        <p:nvSpPr>
          <p:cNvPr id="9" name="Plassholder for lysbildenummer 8"/>
          <p:cNvSpPr>
            <a:spLocks noGrp="1"/>
          </p:cNvSpPr>
          <p:nvPr>
            <p:ph type="sldNum" sz="quarter" idx="12"/>
          </p:nvPr>
        </p:nvSpPr>
        <p:spPr/>
        <p:txBody>
          <a:bodyPr/>
          <a:lstStyle/>
          <a:p>
            <a:fld id="{612216D4-6C99-4C2F-AAAF-C32CB9608649}" type="slidenum">
              <a:rPr lang="nb-NO" smtClean="0"/>
              <a:pPr/>
              <a:t>‹#›</a:t>
            </a:fld>
            <a:endParaRPr lang="nb-NO"/>
          </a:p>
        </p:txBody>
      </p:sp>
      <p:pic>
        <p:nvPicPr>
          <p:cNvPr id="10" name="Picture 2" descr="P:\Mine dokumenter\2011-12-12 New Wave 2011\Fylkeslogoen\PNG\Midstilt farge negativ.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211960" y="76383"/>
            <a:ext cx="720080" cy="478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2410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n-NO"/>
          </a:p>
        </p:txBody>
      </p:sp>
      <p:sp>
        <p:nvSpPr>
          <p:cNvPr id="3" name="Plassholder for dato 2"/>
          <p:cNvSpPr>
            <a:spLocks noGrp="1"/>
          </p:cNvSpPr>
          <p:nvPr>
            <p:ph type="dt" sz="half" idx="10"/>
          </p:nvPr>
        </p:nvSpPr>
        <p:spPr/>
        <p:txBody>
          <a:bodyPr/>
          <a:lstStyle/>
          <a:p>
            <a:fld id="{A976BC79-DDA5-42B2-A317-78E0F1EA9F3B}" type="datetime1">
              <a:rPr lang="nb-NO" smtClean="0"/>
              <a:pPr/>
              <a:t>07.10.2013</a:t>
            </a:fld>
            <a:endParaRPr lang="nb-NO"/>
          </a:p>
        </p:txBody>
      </p:sp>
      <p:sp>
        <p:nvSpPr>
          <p:cNvPr id="4" name="Plassholder for bunntekst 3"/>
          <p:cNvSpPr>
            <a:spLocks noGrp="1"/>
          </p:cNvSpPr>
          <p:nvPr>
            <p:ph type="ftr" sz="quarter" idx="11"/>
          </p:nvPr>
        </p:nvSpPr>
        <p:spPr/>
        <p:txBody>
          <a:bodyPr/>
          <a:lstStyle/>
          <a:p>
            <a:r>
              <a:rPr lang="nn-NO" smtClean="0"/>
              <a:t>www.sfj.no</a:t>
            </a:r>
            <a:endParaRPr lang="nb-NO" dirty="0" smtClean="0"/>
          </a:p>
        </p:txBody>
      </p:sp>
      <p:sp>
        <p:nvSpPr>
          <p:cNvPr id="5" name="Plassholder for lysbildenummer 4"/>
          <p:cNvSpPr>
            <a:spLocks noGrp="1"/>
          </p:cNvSpPr>
          <p:nvPr>
            <p:ph type="sldNum" sz="quarter" idx="12"/>
          </p:nvPr>
        </p:nvSpPr>
        <p:spPr/>
        <p:txBody>
          <a:bodyPr/>
          <a:lstStyle/>
          <a:p>
            <a:fld id="{612216D4-6C99-4C2F-AAAF-C32CB9608649}" type="slidenum">
              <a:rPr lang="nb-NO" smtClean="0"/>
              <a:pPr/>
              <a:t>‹#›</a:t>
            </a:fld>
            <a:endParaRPr lang="nb-NO"/>
          </a:p>
        </p:txBody>
      </p:sp>
      <p:pic>
        <p:nvPicPr>
          <p:cNvPr id="6" name="Picture 2" descr="P:\Mine dokumenter\2011-12-12 New Wave 2011\Fylkeslogoen\PNG\Midstilt farge negativ.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211960" y="76383"/>
            <a:ext cx="720080" cy="478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2122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1AFF4B23-5B8C-4E72-ABAE-B02E4AC91640}" type="datetime1">
              <a:rPr lang="nb-NO" smtClean="0"/>
              <a:pPr/>
              <a:t>07.10.2013</a:t>
            </a:fld>
            <a:endParaRPr lang="nb-NO"/>
          </a:p>
        </p:txBody>
      </p:sp>
      <p:sp>
        <p:nvSpPr>
          <p:cNvPr id="3" name="Plassholder for bunntekst 2"/>
          <p:cNvSpPr>
            <a:spLocks noGrp="1"/>
          </p:cNvSpPr>
          <p:nvPr>
            <p:ph type="ftr" sz="quarter" idx="11"/>
          </p:nvPr>
        </p:nvSpPr>
        <p:spPr/>
        <p:txBody>
          <a:bodyPr/>
          <a:lstStyle/>
          <a:p>
            <a:r>
              <a:rPr lang="nn-NO" smtClean="0"/>
              <a:t>www.sfj.no</a:t>
            </a:r>
            <a:endParaRPr lang="nb-NO" dirty="0" smtClean="0"/>
          </a:p>
        </p:txBody>
      </p:sp>
      <p:sp>
        <p:nvSpPr>
          <p:cNvPr id="4" name="Plassholder for lysbildenummer 3"/>
          <p:cNvSpPr>
            <a:spLocks noGrp="1"/>
          </p:cNvSpPr>
          <p:nvPr>
            <p:ph type="sldNum" sz="quarter" idx="12"/>
          </p:nvPr>
        </p:nvSpPr>
        <p:spPr/>
        <p:txBody>
          <a:bodyPr/>
          <a:lstStyle/>
          <a:p>
            <a:fld id="{612216D4-6C99-4C2F-AAAF-C32CB9608649}" type="slidenum">
              <a:rPr lang="nb-NO" smtClean="0"/>
              <a:pPr/>
              <a:t>‹#›</a:t>
            </a:fld>
            <a:endParaRPr lang="nb-NO"/>
          </a:p>
        </p:txBody>
      </p:sp>
      <p:pic>
        <p:nvPicPr>
          <p:cNvPr id="5" name="Picture 2" descr="P:\Mine dokumenter\2011-12-12 New Wave 2011\Fylkeslogoen\PNG\Midstilt farge negativ.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211960" y="76383"/>
            <a:ext cx="720080" cy="478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256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67544" y="692696"/>
            <a:ext cx="3008313" cy="1162050"/>
          </a:xfrm>
        </p:spPr>
        <p:txBody>
          <a:bodyPr anchor="b"/>
          <a:lstStyle>
            <a:lvl1pPr algn="l">
              <a:defRPr sz="2000" b="1"/>
            </a:lvl1pPr>
          </a:lstStyle>
          <a:p>
            <a:r>
              <a:rPr lang="nb-NO" smtClean="0"/>
              <a:t>Klikk for å redigere tittelstil</a:t>
            </a:r>
            <a:endParaRPr lang="nn-NO"/>
          </a:p>
        </p:txBody>
      </p:sp>
      <p:sp>
        <p:nvSpPr>
          <p:cNvPr id="3" name="Plassholder for innhold 2"/>
          <p:cNvSpPr>
            <a:spLocks noGrp="1"/>
          </p:cNvSpPr>
          <p:nvPr>
            <p:ph idx="1"/>
          </p:nvPr>
        </p:nvSpPr>
        <p:spPr>
          <a:xfrm>
            <a:off x="3575050" y="692696"/>
            <a:ext cx="5111750" cy="543346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n-NO" dirty="0"/>
          </a:p>
        </p:txBody>
      </p:sp>
      <p:sp>
        <p:nvSpPr>
          <p:cNvPr id="4" name="Plassholder for tekst 3"/>
          <p:cNvSpPr>
            <a:spLocks noGrp="1"/>
          </p:cNvSpPr>
          <p:nvPr>
            <p:ph type="body" sz="half" idx="2"/>
          </p:nvPr>
        </p:nvSpPr>
        <p:spPr>
          <a:xfrm>
            <a:off x="457200" y="1988840"/>
            <a:ext cx="3008313" cy="413732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64E81130-D7A7-4093-9626-B01A8F352220}" type="datetime1">
              <a:rPr lang="nb-NO" smtClean="0"/>
              <a:pPr/>
              <a:t>07.10.2013</a:t>
            </a:fld>
            <a:endParaRPr lang="nb-NO"/>
          </a:p>
        </p:txBody>
      </p:sp>
      <p:sp>
        <p:nvSpPr>
          <p:cNvPr id="6" name="Plassholder for bunntekst 5"/>
          <p:cNvSpPr>
            <a:spLocks noGrp="1"/>
          </p:cNvSpPr>
          <p:nvPr>
            <p:ph type="ftr" sz="quarter" idx="11"/>
          </p:nvPr>
        </p:nvSpPr>
        <p:spPr/>
        <p:txBody>
          <a:bodyPr/>
          <a:lstStyle/>
          <a:p>
            <a:r>
              <a:rPr lang="nn-NO" smtClean="0"/>
              <a:t>www.sfj.no</a:t>
            </a:r>
            <a:endParaRPr lang="nb-NO" dirty="0" smtClean="0"/>
          </a:p>
        </p:txBody>
      </p:sp>
      <p:sp>
        <p:nvSpPr>
          <p:cNvPr id="7" name="Plassholder for lysbildenummer 6"/>
          <p:cNvSpPr>
            <a:spLocks noGrp="1"/>
          </p:cNvSpPr>
          <p:nvPr>
            <p:ph type="sldNum" sz="quarter" idx="12"/>
          </p:nvPr>
        </p:nvSpPr>
        <p:spPr/>
        <p:txBody>
          <a:bodyPr/>
          <a:lstStyle/>
          <a:p>
            <a:fld id="{612216D4-6C99-4C2F-AAAF-C32CB9608649}" type="slidenum">
              <a:rPr lang="nb-NO" smtClean="0"/>
              <a:pPr/>
              <a:t>‹#›</a:t>
            </a:fld>
            <a:endParaRPr lang="nb-NO"/>
          </a:p>
        </p:txBody>
      </p:sp>
      <p:pic>
        <p:nvPicPr>
          <p:cNvPr id="8" name="Picture 2" descr="P:\Mine dokumenter\2011-12-12 New Wave 2011\Fylkeslogoen\PNG\Midstilt farge negativ.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211960" y="76383"/>
            <a:ext cx="720080" cy="478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4120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67544" y="692696"/>
            <a:ext cx="8229600" cy="1143000"/>
          </a:xfrm>
          <a:prstGeom prst="rect">
            <a:avLst/>
          </a:prstGeom>
        </p:spPr>
        <p:txBody>
          <a:bodyPr vert="horz" lIns="91440" tIns="45720" rIns="91440" bIns="45720" rtlCol="0" anchor="ctr">
            <a:normAutofit/>
          </a:bodyPr>
          <a:lstStyle/>
          <a:p>
            <a:r>
              <a:rPr lang="nb-NO" dirty="0" smtClean="0"/>
              <a:t>Klikk for å redigere tittelstil</a:t>
            </a:r>
            <a:endParaRPr lang="nn-NO" dirty="0"/>
          </a:p>
        </p:txBody>
      </p:sp>
      <p:sp>
        <p:nvSpPr>
          <p:cNvPr id="3" name="Plassholder for tekst 2"/>
          <p:cNvSpPr>
            <a:spLocks noGrp="1"/>
          </p:cNvSpPr>
          <p:nvPr>
            <p:ph type="body" idx="1"/>
          </p:nvPr>
        </p:nvSpPr>
        <p:spPr>
          <a:xfrm>
            <a:off x="457200" y="1988840"/>
            <a:ext cx="8229600" cy="4137323"/>
          </a:xfrm>
          <a:prstGeom prst="rect">
            <a:avLst/>
          </a:prstGeom>
        </p:spPr>
        <p:txBody>
          <a:bodyPr vert="horz" lIns="91440" tIns="45720" rIns="91440" bIns="45720" rtlCol="0">
            <a:normAutofit/>
          </a:body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n-NO" dirty="0"/>
          </a:p>
        </p:txBody>
      </p:sp>
      <p:sp>
        <p:nvSpPr>
          <p:cNvPr id="4" name="Plassholder for dato 3"/>
          <p:cNvSpPr>
            <a:spLocks noGrp="1"/>
          </p:cNvSpPr>
          <p:nvPr>
            <p:ph type="dt" sz="half" idx="2"/>
          </p:nvPr>
        </p:nvSpPr>
        <p:spPr>
          <a:xfrm>
            <a:off x="7020272" y="6381329"/>
            <a:ext cx="981075" cy="360040"/>
          </a:xfrm>
          <a:prstGeom prst="rect">
            <a:avLst/>
          </a:prstGeom>
        </p:spPr>
        <p:txBody>
          <a:bodyPr vert="horz" lIns="91440" tIns="45720" rIns="91440" bIns="45720" rtlCol="0" anchor="ctr"/>
          <a:lstStyle>
            <a:lvl1pPr algn="l">
              <a:defRPr sz="1200">
                <a:solidFill>
                  <a:schemeClr val="bg1"/>
                </a:solidFill>
              </a:defRPr>
            </a:lvl1pPr>
          </a:lstStyle>
          <a:p>
            <a:fld id="{BE8DEBB7-B415-4327-8667-E6DAB178CEE4}" type="datetime1">
              <a:rPr lang="nb-NO" smtClean="0"/>
              <a:pPr/>
              <a:t>07.10.2013</a:t>
            </a:fld>
            <a:endParaRPr lang="nb-NO" dirty="0"/>
          </a:p>
        </p:txBody>
      </p:sp>
      <p:sp>
        <p:nvSpPr>
          <p:cNvPr id="5" name="Plassholder for bunntekst 4"/>
          <p:cNvSpPr>
            <a:spLocks noGrp="1"/>
          </p:cNvSpPr>
          <p:nvPr>
            <p:ph type="ftr" sz="quarter" idx="3"/>
          </p:nvPr>
        </p:nvSpPr>
        <p:spPr>
          <a:xfrm>
            <a:off x="3124200" y="6381328"/>
            <a:ext cx="2895600" cy="360040"/>
          </a:xfrm>
          <a:prstGeom prst="rect">
            <a:avLst/>
          </a:prstGeom>
        </p:spPr>
        <p:txBody>
          <a:bodyPr vert="horz" lIns="91440" tIns="45720" rIns="91440" bIns="45720" rtlCol="0" anchor="ctr"/>
          <a:lstStyle>
            <a:lvl1pPr algn="ctr">
              <a:defRPr sz="1200">
                <a:solidFill>
                  <a:schemeClr val="bg1"/>
                </a:solidFill>
              </a:defRPr>
            </a:lvl1pPr>
          </a:lstStyle>
          <a:p>
            <a:r>
              <a:rPr lang="nb-NO" dirty="0" smtClean="0"/>
              <a:t>www.sfj.no</a:t>
            </a:r>
            <a:endParaRPr lang="nb-NO" dirty="0"/>
          </a:p>
        </p:txBody>
      </p:sp>
      <p:sp>
        <p:nvSpPr>
          <p:cNvPr id="6" name="Plassholder for lysbildenummer 5"/>
          <p:cNvSpPr>
            <a:spLocks noGrp="1"/>
          </p:cNvSpPr>
          <p:nvPr>
            <p:ph type="sldNum" sz="quarter" idx="4"/>
          </p:nvPr>
        </p:nvSpPr>
        <p:spPr>
          <a:xfrm>
            <a:off x="8100392" y="6381328"/>
            <a:ext cx="586408" cy="360040"/>
          </a:xfrm>
          <a:prstGeom prst="rect">
            <a:avLst/>
          </a:prstGeom>
        </p:spPr>
        <p:txBody>
          <a:bodyPr vert="horz" lIns="91440" tIns="45720" rIns="91440" bIns="45720" rtlCol="0" anchor="ctr"/>
          <a:lstStyle>
            <a:lvl1pPr algn="r">
              <a:defRPr sz="1200">
                <a:solidFill>
                  <a:schemeClr val="bg1"/>
                </a:solidFill>
              </a:defRPr>
            </a:lvl1pPr>
          </a:lstStyle>
          <a:p>
            <a:fld id="{612216D4-6C99-4C2F-AAAF-C32CB9608649}" type="slidenum">
              <a:rPr lang="nb-NO" smtClean="0"/>
              <a:pPr/>
              <a:t>‹#›</a:t>
            </a:fld>
            <a:endParaRPr lang="nb-NO" dirty="0"/>
          </a:p>
        </p:txBody>
      </p:sp>
    </p:spTree>
    <p:extLst>
      <p:ext uri="{BB962C8B-B14F-4D97-AF65-F5344CB8AC3E}">
        <p14:creationId xmlns:p14="http://schemas.microsoft.com/office/powerpoint/2010/main" val="3383427760"/>
      </p:ext>
    </p:extLst>
  </p:cSld>
  <p:clrMap bg1="lt1" tx1="dk1" bg2="lt2" tx2="dk2" accent1="accent1" accent2="accent2" accent3="accent3" accent4="accent4" accent5="accent5" accent6="accent6" hlink="hlink" folHlink="folHlink"/>
  <p:sldLayoutIdLst>
    <p:sldLayoutId id="2147483672"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sldNum="0" hdr="0" dt="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hyperlink" Target="mailto:Jo.Tore.Kristoffersen@sfj.no" TargetMode="Externa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hyperlink" Target="http://data.norge.no/nlod/no/1.0"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51520" y="5085184"/>
            <a:ext cx="8640960" cy="1296144"/>
          </a:xfrm>
        </p:spPr>
        <p:txBody>
          <a:bodyPr/>
          <a:lstStyle/>
          <a:p>
            <a:r>
              <a:rPr lang="nn-NO" sz="2400" dirty="0"/>
              <a:t>Reisetidskart som syner regionar i 30-, 45-, 60-, og 75</a:t>
            </a:r>
            <a:br>
              <a:rPr lang="nn-NO" sz="2400" dirty="0"/>
            </a:br>
            <a:r>
              <a:rPr lang="nn-NO" sz="2400" dirty="0"/>
              <a:t>minuttar for Måløy, Nordfjordeid og Stryn med tal </a:t>
            </a:r>
            <a:br>
              <a:rPr lang="nn-NO" sz="2400" dirty="0"/>
            </a:br>
            <a:r>
              <a:rPr lang="nn-NO" sz="2400" dirty="0"/>
              <a:t>innbyggjarar </a:t>
            </a:r>
          </a:p>
        </p:txBody>
      </p:sp>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4784"/>
            <a:ext cx="9144000" cy="3079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31092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4687"/>
            <a:ext cx="9144000" cy="6470697"/>
          </a:xfrm>
          <a:prstGeom prst="rect">
            <a:avLst/>
          </a:prstGeom>
        </p:spPr>
      </p:pic>
    </p:spTree>
    <p:extLst>
      <p:ext uri="{BB962C8B-B14F-4D97-AF65-F5344CB8AC3E}">
        <p14:creationId xmlns:p14="http://schemas.microsoft.com/office/powerpoint/2010/main" val="29077326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4687"/>
            <a:ext cx="9144000" cy="6470697"/>
          </a:xfrm>
          <a:prstGeom prst="rect">
            <a:avLst/>
          </a:prstGeom>
        </p:spPr>
      </p:pic>
    </p:spTree>
    <p:extLst>
      <p:ext uri="{BB962C8B-B14F-4D97-AF65-F5344CB8AC3E}">
        <p14:creationId xmlns:p14="http://schemas.microsoft.com/office/powerpoint/2010/main" val="20404904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4687"/>
            <a:ext cx="9144000" cy="6470697"/>
          </a:xfrm>
          <a:prstGeom prst="rect">
            <a:avLst/>
          </a:prstGeom>
        </p:spPr>
      </p:pic>
    </p:spTree>
    <p:extLst>
      <p:ext uri="{BB962C8B-B14F-4D97-AF65-F5344CB8AC3E}">
        <p14:creationId xmlns:p14="http://schemas.microsoft.com/office/powerpoint/2010/main" val="42159277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4687"/>
            <a:ext cx="9144000" cy="6470697"/>
          </a:xfrm>
          <a:prstGeom prst="rect">
            <a:avLst/>
          </a:prstGeom>
        </p:spPr>
      </p:pic>
    </p:spTree>
    <p:extLst>
      <p:ext uri="{BB962C8B-B14F-4D97-AF65-F5344CB8AC3E}">
        <p14:creationId xmlns:p14="http://schemas.microsoft.com/office/powerpoint/2010/main" val="12773677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4687"/>
            <a:ext cx="9144000" cy="6470697"/>
          </a:xfrm>
          <a:prstGeom prst="rect">
            <a:avLst/>
          </a:prstGeom>
        </p:spPr>
      </p:pic>
    </p:spTree>
    <p:extLst>
      <p:ext uri="{BB962C8B-B14F-4D97-AF65-F5344CB8AC3E}">
        <p14:creationId xmlns:p14="http://schemas.microsoft.com/office/powerpoint/2010/main" val="12542305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4687"/>
            <a:ext cx="9144000" cy="6470697"/>
          </a:xfrm>
          <a:prstGeom prst="rect">
            <a:avLst/>
          </a:prstGeom>
        </p:spPr>
      </p:pic>
    </p:spTree>
    <p:extLst>
      <p:ext uri="{BB962C8B-B14F-4D97-AF65-F5344CB8AC3E}">
        <p14:creationId xmlns:p14="http://schemas.microsoft.com/office/powerpoint/2010/main" val="9946709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4687"/>
            <a:ext cx="9144000" cy="6470697"/>
          </a:xfrm>
          <a:prstGeom prst="rect">
            <a:avLst/>
          </a:prstGeom>
        </p:spPr>
      </p:pic>
    </p:spTree>
    <p:extLst>
      <p:ext uri="{BB962C8B-B14F-4D97-AF65-F5344CB8AC3E}">
        <p14:creationId xmlns:p14="http://schemas.microsoft.com/office/powerpoint/2010/main" val="2654910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bunntekst 4"/>
          <p:cNvSpPr>
            <a:spLocks noGrp="1"/>
          </p:cNvSpPr>
          <p:nvPr>
            <p:ph type="ftr" sz="quarter" idx="11"/>
          </p:nvPr>
        </p:nvSpPr>
        <p:spPr/>
        <p:txBody>
          <a:bodyPr/>
          <a:lstStyle/>
          <a:p>
            <a:r>
              <a:rPr lang="nn-NO" smtClean="0"/>
              <a:t>www.sfj.no</a:t>
            </a:r>
            <a:endParaRPr lang="nb-NO" dirty="0"/>
          </a:p>
        </p:txBody>
      </p:sp>
      <p:sp>
        <p:nvSpPr>
          <p:cNvPr id="8" name="TekstSylinder 7"/>
          <p:cNvSpPr txBox="1"/>
          <p:nvPr/>
        </p:nvSpPr>
        <p:spPr>
          <a:xfrm>
            <a:off x="1583668" y="1340768"/>
            <a:ext cx="5976664" cy="3231654"/>
          </a:xfrm>
          <a:prstGeom prst="rect">
            <a:avLst/>
          </a:prstGeom>
          <a:noFill/>
          <a:ln>
            <a:solidFill>
              <a:schemeClr val="bg1"/>
            </a:solidFill>
          </a:ln>
        </p:spPr>
        <p:txBody>
          <a:bodyPr wrap="square" rtlCol="0">
            <a:spAutoFit/>
          </a:bodyPr>
          <a:lstStyle/>
          <a:p>
            <a:r>
              <a:rPr lang="nn-NO" sz="1200" dirty="0" smtClean="0">
                <a:solidFill>
                  <a:schemeClr val="bg1"/>
                </a:solidFill>
              </a:rPr>
              <a:t>Utgivar:		Sogn og Fjordane fylkeskommune</a:t>
            </a:r>
          </a:p>
          <a:p>
            <a:r>
              <a:rPr lang="nn-NO" sz="1200" dirty="0">
                <a:solidFill>
                  <a:schemeClr val="bg1"/>
                </a:solidFill>
              </a:rPr>
              <a:t>	</a:t>
            </a:r>
            <a:r>
              <a:rPr lang="nn-NO" sz="1200" dirty="0" smtClean="0">
                <a:solidFill>
                  <a:schemeClr val="bg1"/>
                </a:solidFill>
              </a:rPr>
              <a:t>	Plan og samfunnsavdelinga</a:t>
            </a:r>
          </a:p>
          <a:p>
            <a:r>
              <a:rPr lang="nn-NO" sz="1200" dirty="0">
                <a:solidFill>
                  <a:schemeClr val="bg1"/>
                </a:solidFill>
              </a:rPr>
              <a:t>	</a:t>
            </a:r>
            <a:r>
              <a:rPr lang="nn-NO" sz="1200" dirty="0" smtClean="0">
                <a:solidFill>
                  <a:schemeClr val="bg1"/>
                </a:solidFill>
              </a:rPr>
              <a:t>	</a:t>
            </a:r>
          </a:p>
          <a:p>
            <a:r>
              <a:rPr lang="nn-NO" sz="1200" dirty="0" smtClean="0">
                <a:solidFill>
                  <a:schemeClr val="bg1"/>
                </a:solidFill>
              </a:rPr>
              <a:t>Tittel:		«Reisetidskart som syner regionar i 30-, 40-, 60-, og 75</a:t>
            </a:r>
            <a:br>
              <a:rPr lang="nn-NO" sz="1200" dirty="0" smtClean="0">
                <a:solidFill>
                  <a:schemeClr val="bg1"/>
                </a:solidFill>
              </a:rPr>
            </a:br>
            <a:r>
              <a:rPr lang="nn-NO" sz="1200" dirty="0" smtClean="0">
                <a:solidFill>
                  <a:schemeClr val="bg1"/>
                </a:solidFill>
              </a:rPr>
              <a:t>		  minuttar for Måløy, Nordfjordeid og Stryn»</a:t>
            </a:r>
          </a:p>
          <a:p>
            <a:endParaRPr lang="nn-NO" sz="1200" dirty="0">
              <a:solidFill>
                <a:schemeClr val="bg1"/>
              </a:solidFill>
            </a:endParaRPr>
          </a:p>
          <a:p>
            <a:r>
              <a:rPr lang="nn-NO" sz="1200" dirty="0" smtClean="0">
                <a:solidFill>
                  <a:schemeClr val="bg1"/>
                </a:solidFill>
              </a:rPr>
              <a:t>Dato:		3. oktober 2013</a:t>
            </a:r>
          </a:p>
          <a:p>
            <a:endParaRPr lang="nn-NO" sz="1200" dirty="0">
              <a:solidFill>
                <a:schemeClr val="bg1"/>
              </a:solidFill>
            </a:endParaRPr>
          </a:p>
          <a:p>
            <a:r>
              <a:rPr lang="nn-NO" sz="1200" dirty="0" smtClean="0">
                <a:solidFill>
                  <a:schemeClr val="bg1"/>
                </a:solidFill>
              </a:rPr>
              <a:t>Forfattar:		Jo Tore Kristoffersen</a:t>
            </a:r>
          </a:p>
          <a:p>
            <a:r>
              <a:rPr lang="nn-NO" sz="1200" dirty="0" err="1" smtClean="0">
                <a:solidFill>
                  <a:schemeClr val="bg1"/>
                </a:solidFill>
              </a:rPr>
              <a:t>Tlf</a:t>
            </a:r>
            <a:r>
              <a:rPr lang="nn-NO" sz="1200" dirty="0" smtClean="0">
                <a:solidFill>
                  <a:schemeClr val="bg1"/>
                </a:solidFill>
              </a:rPr>
              <a:t>:		57 65 62 14</a:t>
            </a:r>
          </a:p>
          <a:p>
            <a:r>
              <a:rPr lang="nn-NO" sz="1200" dirty="0" smtClean="0">
                <a:solidFill>
                  <a:schemeClr val="bg1"/>
                </a:solidFill>
              </a:rPr>
              <a:t>E-post:		</a:t>
            </a:r>
            <a:r>
              <a:rPr lang="nn-NO" sz="1200" dirty="0" smtClean="0">
                <a:solidFill>
                  <a:schemeClr val="bg1"/>
                </a:solidFill>
                <a:hlinkClick r:id="rId2"/>
              </a:rPr>
              <a:t>Jo.Tore.Kristoffersen@sfj.no</a:t>
            </a:r>
            <a:r>
              <a:rPr lang="nn-NO" sz="1200" dirty="0" smtClean="0">
                <a:solidFill>
                  <a:schemeClr val="bg1"/>
                </a:solidFill>
              </a:rPr>
              <a:t> </a:t>
            </a:r>
          </a:p>
          <a:p>
            <a:endParaRPr lang="nn-NO" sz="1200" dirty="0">
              <a:solidFill>
                <a:schemeClr val="bg1"/>
              </a:solidFill>
            </a:endParaRPr>
          </a:p>
          <a:p>
            <a:endParaRPr lang="nn-NO" sz="1200" dirty="0" smtClean="0">
              <a:solidFill>
                <a:schemeClr val="bg1"/>
              </a:solidFill>
            </a:endParaRPr>
          </a:p>
          <a:p>
            <a:endParaRPr lang="nn-NO" sz="1200" dirty="0">
              <a:solidFill>
                <a:schemeClr val="bg1"/>
              </a:solidFill>
            </a:endParaRPr>
          </a:p>
          <a:p>
            <a:endParaRPr lang="nn-NO" sz="1200" dirty="0" smtClean="0">
              <a:solidFill>
                <a:schemeClr val="bg1"/>
              </a:solidFill>
            </a:endParaRPr>
          </a:p>
          <a:p>
            <a:endParaRPr lang="nn-NO" sz="1200" dirty="0"/>
          </a:p>
          <a:p>
            <a:r>
              <a:rPr lang="nn-NO" sz="1200" dirty="0" smtClean="0">
                <a:solidFill>
                  <a:schemeClr val="bg1"/>
                </a:solidFill>
              </a:rPr>
              <a:t>© Sogn og Fjordane fylkeskommune og Norge digitalt (gjeld alt innhald)</a:t>
            </a:r>
            <a:endParaRPr lang="nn-NO" sz="1200" dirty="0">
              <a:solidFill>
                <a:schemeClr val="bg1"/>
              </a:solidFill>
            </a:endParaRPr>
          </a:p>
        </p:txBody>
      </p:sp>
    </p:spTree>
    <p:extLst>
      <p:ext uri="{BB962C8B-B14F-4D97-AF65-F5344CB8AC3E}">
        <p14:creationId xmlns:p14="http://schemas.microsoft.com/office/powerpoint/2010/main" val="34370987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p:cNvSpPr>
            <a:spLocks noGrp="1"/>
          </p:cNvSpPr>
          <p:nvPr>
            <p:ph type="ftr" sz="quarter" idx="11"/>
          </p:nvPr>
        </p:nvSpPr>
        <p:spPr/>
        <p:txBody>
          <a:bodyPr/>
          <a:lstStyle/>
          <a:p>
            <a:r>
              <a:rPr lang="nn-NO" dirty="0" smtClean="0"/>
              <a:t>www.sfj.no</a:t>
            </a:r>
            <a:endParaRPr lang="nb-NO" dirty="0"/>
          </a:p>
        </p:txBody>
      </p:sp>
      <p:sp>
        <p:nvSpPr>
          <p:cNvPr id="5" name="Rektangel 4"/>
          <p:cNvSpPr/>
          <p:nvPr/>
        </p:nvSpPr>
        <p:spPr>
          <a:xfrm>
            <a:off x="0" y="1"/>
            <a:ext cx="9144000" cy="6555641"/>
          </a:xfrm>
          <a:prstGeom prst="rect">
            <a:avLst/>
          </a:prstGeom>
        </p:spPr>
        <p:txBody>
          <a:bodyPr wrap="square">
            <a:spAutoFit/>
          </a:bodyPr>
          <a:lstStyle/>
          <a:p>
            <a:endParaRPr lang="nn-NO" sz="1400" b="1" dirty="0" smtClean="0">
              <a:solidFill>
                <a:schemeClr val="bg1"/>
              </a:solidFill>
            </a:endParaRPr>
          </a:p>
          <a:p>
            <a:r>
              <a:rPr lang="nn-NO" sz="1400" b="1" dirty="0">
                <a:solidFill>
                  <a:schemeClr val="bg1"/>
                </a:solidFill>
              </a:rPr>
              <a:t>Innhald</a:t>
            </a:r>
          </a:p>
          <a:p>
            <a:r>
              <a:rPr lang="nn-NO" sz="1400" dirty="0" smtClean="0">
                <a:solidFill>
                  <a:schemeClr val="bg1"/>
                </a:solidFill>
              </a:rPr>
              <a:t>1. Målsetjing </a:t>
            </a:r>
            <a:r>
              <a:rPr lang="nn-NO" sz="1400" dirty="0">
                <a:solidFill>
                  <a:schemeClr val="bg1"/>
                </a:solidFill>
              </a:rPr>
              <a:t>for analyse</a:t>
            </a:r>
          </a:p>
          <a:p>
            <a:r>
              <a:rPr lang="nn-NO" sz="1400" dirty="0" smtClean="0">
                <a:solidFill>
                  <a:schemeClr val="bg1"/>
                </a:solidFill>
              </a:rPr>
              <a:t>2. Datagrunnlag</a:t>
            </a:r>
            <a:endParaRPr lang="nn-NO" sz="1400" dirty="0">
              <a:solidFill>
                <a:schemeClr val="bg1"/>
              </a:solidFill>
            </a:endParaRPr>
          </a:p>
          <a:p>
            <a:r>
              <a:rPr lang="nn-NO" sz="1400" dirty="0" smtClean="0">
                <a:solidFill>
                  <a:schemeClr val="bg1"/>
                </a:solidFill>
              </a:rPr>
              <a:t>3. Metode</a:t>
            </a:r>
            <a:endParaRPr lang="nn-NO" sz="1400" dirty="0">
              <a:solidFill>
                <a:schemeClr val="bg1"/>
              </a:solidFill>
            </a:endParaRPr>
          </a:p>
          <a:p>
            <a:r>
              <a:rPr lang="nn-NO" sz="1400" dirty="0" smtClean="0">
                <a:solidFill>
                  <a:schemeClr val="bg1"/>
                </a:solidFill>
              </a:rPr>
              <a:t>4. Feilkjelde</a:t>
            </a:r>
            <a:endParaRPr lang="nn-NO" sz="1400" dirty="0">
              <a:solidFill>
                <a:schemeClr val="bg1"/>
              </a:solidFill>
            </a:endParaRPr>
          </a:p>
          <a:p>
            <a:r>
              <a:rPr lang="nn-NO" sz="1400" dirty="0" smtClean="0">
                <a:solidFill>
                  <a:schemeClr val="bg1"/>
                </a:solidFill>
              </a:rPr>
              <a:t>5. Reisetidskart</a:t>
            </a:r>
            <a:endParaRPr lang="nn-NO" sz="1400" dirty="0">
              <a:solidFill>
                <a:schemeClr val="bg1"/>
              </a:solidFill>
            </a:endParaRPr>
          </a:p>
          <a:p>
            <a:endParaRPr lang="nn-NO" sz="1400" b="1" dirty="0">
              <a:solidFill>
                <a:schemeClr val="bg1"/>
              </a:solidFill>
            </a:endParaRPr>
          </a:p>
          <a:p>
            <a:r>
              <a:rPr lang="nn-NO" sz="1400" b="1" dirty="0">
                <a:solidFill>
                  <a:schemeClr val="bg1"/>
                </a:solidFill>
              </a:rPr>
              <a:t>1. Målsetjing for analyse</a:t>
            </a:r>
          </a:p>
          <a:p>
            <a:endParaRPr lang="nn-NO" sz="1400" b="1" dirty="0">
              <a:solidFill>
                <a:schemeClr val="bg1"/>
              </a:solidFill>
            </a:endParaRPr>
          </a:p>
          <a:p>
            <a:r>
              <a:rPr lang="nn-NO" sz="1400" dirty="0">
                <a:solidFill>
                  <a:schemeClr val="bg1"/>
                </a:solidFill>
              </a:rPr>
              <a:t>Målsettinga med analysen er todelt. Det eine er å syne kor stor region ein dekkjer ut i frå ei gitt køyretid med bil ut frå sentrum av Måløy, Nordfjordeid og Stryn. Input for køyretid er 30-, 45-, 60- og 75 minutt.  Den andre målsetjinga er å finne ut kor mange innbyggjarar som bur innanfor desse regionane.</a:t>
            </a:r>
          </a:p>
          <a:p>
            <a:r>
              <a:rPr lang="nn-NO" sz="1400" b="1" dirty="0">
                <a:solidFill>
                  <a:schemeClr val="bg1"/>
                </a:solidFill>
              </a:rPr>
              <a:t> </a:t>
            </a:r>
          </a:p>
          <a:p>
            <a:r>
              <a:rPr lang="nn-NO" sz="1400" b="1" dirty="0">
                <a:solidFill>
                  <a:schemeClr val="bg1"/>
                </a:solidFill>
              </a:rPr>
              <a:t>2. Datagrunnlag</a:t>
            </a:r>
          </a:p>
          <a:p>
            <a:endParaRPr lang="nn-NO" sz="1400" b="1" dirty="0">
              <a:solidFill>
                <a:schemeClr val="bg1"/>
              </a:solidFill>
            </a:endParaRPr>
          </a:p>
          <a:p>
            <a:r>
              <a:rPr lang="nn-NO" sz="1400" dirty="0">
                <a:solidFill>
                  <a:schemeClr val="bg1"/>
                </a:solidFill>
              </a:rPr>
              <a:t>Analysen tek utgangspunkt i eit sentrumspunkt i kvar kommune, </a:t>
            </a:r>
            <a:r>
              <a:rPr lang="nn-NO" sz="1400" dirty="0" smtClean="0">
                <a:solidFill>
                  <a:schemeClr val="bg1"/>
                </a:solidFill>
              </a:rPr>
              <a:t>rutenett frå </a:t>
            </a:r>
            <a:r>
              <a:rPr lang="nn-NO" sz="1400" dirty="0">
                <a:solidFill>
                  <a:schemeClr val="bg1"/>
                </a:solidFill>
              </a:rPr>
              <a:t>Nasjonal Vegdatabank (NVDB) og befolkningsruter på 250 x 250 meter frå Statistisk sentralbyrå (SSB)</a:t>
            </a:r>
          </a:p>
          <a:p>
            <a:endParaRPr lang="nn-NO" sz="1400" dirty="0">
              <a:solidFill>
                <a:schemeClr val="bg1"/>
              </a:solidFill>
            </a:endParaRPr>
          </a:p>
          <a:p>
            <a:r>
              <a:rPr lang="nn-NO" sz="1400" dirty="0">
                <a:solidFill>
                  <a:schemeClr val="bg1"/>
                </a:solidFill>
              </a:rPr>
              <a:t>Punkt i sentrum er plassert i nærleiken av kommunehuset.  </a:t>
            </a:r>
          </a:p>
          <a:p>
            <a:endParaRPr lang="nn-NO" sz="1400" dirty="0">
              <a:solidFill>
                <a:schemeClr val="bg1"/>
              </a:solidFill>
            </a:endParaRPr>
          </a:p>
          <a:p>
            <a:r>
              <a:rPr lang="nn-NO" sz="1400" dirty="0" smtClean="0">
                <a:solidFill>
                  <a:schemeClr val="bg1"/>
                </a:solidFill>
              </a:rPr>
              <a:t>Rutenett som </a:t>
            </a:r>
            <a:r>
              <a:rPr lang="nn-NO" sz="1400" dirty="0">
                <a:solidFill>
                  <a:schemeClr val="bg1"/>
                </a:solidFill>
              </a:rPr>
              <a:t>er brukt er frå NVDB 26.6.2013. </a:t>
            </a:r>
            <a:r>
              <a:rPr lang="nb-NO" sz="1400" dirty="0">
                <a:solidFill>
                  <a:schemeClr val="bg1"/>
                </a:solidFill>
              </a:rPr>
              <a:t>R</a:t>
            </a:r>
            <a:r>
              <a:rPr lang="nb-NO" sz="1400" dirty="0" smtClean="0">
                <a:solidFill>
                  <a:schemeClr val="bg1"/>
                </a:solidFill>
              </a:rPr>
              <a:t>utenettet </a:t>
            </a:r>
            <a:r>
              <a:rPr lang="nb-NO" sz="1400" dirty="0">
                <a:solidFill>
                  <a:schemeClr val="bg1"/>
                </a:solidFill>
              </a:rPr>
              <a:t>er avleia av data </a:t>
            </a:r>
            <a:r>
              <a:rPr lang="nb-NO" sz="1400" dirty="0" err="1">
                <a:solidFill>
                  <a:schemeClr val="bg1"/>
                </a:solidFill>
              </a:rPr>
              <a:t>frå</a:t>
            </a:r>
            <a:r>
              <a:rPr lang="nb-NO" sz="1400" dirty="0">
                <a:solidFill>
                  <a:schemeClr val="bg1"/>
                </a:solidFill>
              </a:rPr>
              <a:t> Nasjonal Vegdatabank (NVDB</a:t>
            </a:r>
            <a:r>
              <a:rPr lang="nb-NO" sz="1400" dirty="0" smtClean="0">
                <a:solidFill>
                  <a:schemeClr val="bg1"/>
                </a:solidFill>
              </a:rPr>
              <a:t>). Bruk av rutenett  er </a:t>
            </a:r>
            <a:r>
              <a:rPr lang="nb-NO" sz="1400" dirty="0">
                <a:solidFill>
                  <a:schemeClr val="bg1"/>
                </a:solidFill>
              </a:rPr>
              <a:t>underlagt ‘Norsk lisens for offentlige data (NLOD)’ </a:t>
            </a:r>
            <a:r>
              <a:rPr lang="nb-NO" sz="1400" u="sng" dirty="0">
                <a:solidFill>
                  <a:schemeClr val="bg1"/>
                </a:solidFill>
                <a:hlinkClick r:id="rId2"/>
              </a:rPr>
              <a:t>http://</a:t>
            </a:r>
            <a:r>
              <a:rPr lang="nb-NO" sz="1400" u="sng" dirty="0" smtClean="0">
                <a:solidFill>
                  <a:schemeClr val="bg1"/>
                </a:solidFill>
                <a:hlinkClick r:id="rId2"/>
              </a:rPr>
              <a:t>data.norge.no/</a:t>
            </a:r>
            <a:r>
              <a:rPr lang="nb-NO" sz="1400" u="sng" dirty="0" err="1" smtClean="0">
                <a:solidFill>
                  <a:schemeClr val="bg1"/>
                </a:solidFill>
                <a:hlinkClick r:id="rId2"/>
              </a:rPr>
              <a:t>nlod</a:t>
            </a:r>
            <a:r>
              <a:rPr lang="nb-NO" sz="1400" u="sng" dirty="0" smtClean="0">
                <a:solidFill>
                  <a:schemeClr val="bg1"/>
                </a:solidFill>
                <a:hlinkClick r:id="rId2"/>
              </a:rPr>
              <a:t>/</a:t>
            </a:r>
            <a:r>
              <a:rPr lang="nb-NO" sz="1400" u="sng" dirty="0" err="1" smtClean="0">
                <a:solidFill>
                  <a:schemeClr val="bg1"/>
                </a:solidFill>
                <a:hlinkClick r:id="rId2"/>
              </a:rPr>
              <a:t>no</a:t>
            </a:r>
            <a:r>
              <a:rPr lang="nb-NO" sz="1400" u="sng" dirty="0" smtClean="0">
                <a:solidFill>
                  <a:schemeClr val="bg1"/>
                </a:solidFill>
                <a:hlinkClick r:id="rId2"/>
              </a:rPr>
              <a:t>/1.0</a:t>
            </a:r>
            <a:r>
              <a:rPr lang="nb-NO" sz="1400" u="sng" dirty="0" smtClean="0">
                <a:solidFill>
                  <a:schemeClr val="bg1"/>
                </a:solidFill>
              </a:rPr>
              <a:t>. </a:t>
            </a:r>
            <a:r>
              <a:rPr lang="nn-NO" sz="1400" smtClean="0">
                <a:solidFill>
                  <a:schemeClr val="bg1"/>
                </a:solidFill>
              </a:rPr>
              <a:t>Rutenette inneheld </a:t>
            </a:r>
            <a:r>
              <a:rPr lang="nn-NO" sz="1400" dirty="0">
                <a:solidFill>
                  <a:schemeClr val="bg1"/>
                </a:solidFill>
              </a:rPr>
              <a:t>informasjon om estimert køyretid for kvar veglenke ved oppgjeven fartsgrense. På fart er det lagt inn korreksjonsfaktor basert på vegkategori slik at tidsbruk stemmer(ca.) med verkelegheita. For ferjestrekningar er det estimert fart på 15 km/t og det er ikkje teke omsyn til eventuell ventetid på ferjekai.  For at regionane skal bli godt synlege i kartet som ein illustrasjon, har vi brukt ein buffer på 1000 meter på kvar side av vegen.</a:t>
            </a:r>
          </a:p>
          <a:p>
            <a:endParaRPr lang="nn-NO" sz="1400" dirty="0">
              <a:solidFill>
                <a:schemeClr val="bg1"/>
              </a:solidFill>
            </a:endParaRPr>
          </a:p>
          <a:p>
            <a:r>
              <a:rPr lang="nn-NO" sz="1400" dirty="0">
                <a:solidFill>
                  <a:schemeClr val="bg1"/>
                </a:solidFill>
              </a:rPr>
              <a:t>Befolkningsrutene frå SSB er kopla saman med statistikkdata frå 1.1.2013. </a:t>
            </a:r>
          </a:p>
          <a:p>
            <a:endParaRPr lang="nn-NO" sz="1400" dirty="0">
              <a:solidFill>
                <a:schemeClr val="bg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p:cNvSpPr>
            <a:spLocks noGrp="1"/>
          </p:cNvSpPr>
          <p:nvPr>
            <p:ph type="ftr" sz="quarter" idx="11"/>
          </p:nvPr>
        </p:nvSpPr>
        <p:spPr/>
        <p:txBody>
          <a:bodyPr/>
          <a:lstStyle/>
          <a:p>
            <a:r>
              <a:rPr lang="nn-NO" dirty="0" smtClean="0"/>
              <a:t>www.sfj.no</a:t>
            </a:r>
            <a:endParaRPr lang="nb-NO" dirty="0"/>
          </a:p>
        </p:txBody>
      </p:sp>
      <p:sp>
        <p:nvSpPr>
          <p:cNvPr id="5" name="Rektangel 4"/>
          <p:cNvSpPr/>
          <p:nvPr/>
        </p:nvSpPr>
        <p:spPr>
          <a:xfrm>
            <a:off x="0" y="980728"/>
            <a:ext cx="9144000" cy="4616648"/>
          </a:xfrm>
          <a:prstGeom prst="rect">
            <a:avLst/>
          </a:prstGeom>
        </p:spPr>
        <p:txBody>
          <a:bodyPr wrap="square">
            <a:spAutoFit/>
          </a:bodyPr>
          <a:lstStyle/>
          <a:p>
            <a:endParaRPr lang="nn-NO" sz="1400" b="1" dirty="0" smtClean="0">
              <a:solidFill>
                <a:schemeClr val="bg1"/>
              </a:solidFill>
            </a:endParaRPr>
          </a:p>
          <a:p>
            <a:r>
              <a:rPr lang="nn-NO" sz="1400" b="1" dirty="0">
                <a:solidFill>
                  <a:schemeClr val="bg1"/>
                </a:solidFill>
              </a:rPr>
              <a:t>3. </a:t>
            </a:r>
            <a:r>
              <a:rPr lang="nn-NO" sz="1400" b="1" dirty="0" smtClean="0">
                <a:solidFill>
                  <a:schemeClr val="bg1"/>
                </a:solidFill>
              </a:rPr>
              <a:t>Metode</a:t>
            </a:r>
          </a:p>
          <a:p>
            <a:endParaRPr lang="nn-NO" sz="1400" b="1" dirty="0">
              <a:solidFill>
                <a:schemeClr val="bg1"/>
              </a:solidFill>
            </a:endParaRPr>
          </a:p>
          <a:p>
            <a:r>
              <a:rPr lang="nn-NO" sz="1400" dirty="0">
                <a:solidFill>
                  <a:schemeClr val="bg1"/>
                </a:solidFill>
              </a:rPr>
              <a:t>Regionane er generert ved hjelp av </a:t>
            </a:r>
            <a:r>
              <a:rPr lang="nn-NO" sz="1400" dirty="0" err="1">
                <a:solidFill>
                  <a:schemeClr val="bg1"/>
                </a:solidFill>
              </a:rPr>
              <a:t>ArcMap</a:t>
            </a:r>
            <a:r>
              <a:rPr lang="nn-NO" sz="1400" dirty="0">
                <a:solidFill>
                  <a:schemeClr val="bg1"/>
                </a:solidFill>
              </a:rPr>
              <a:t> med </a:t>
            </a:r>
            <a:r>
              <a:rPr lang="nn-NO" sz="1400" dirty="0" err="1">
                <a:solidFill>
                  <a:schemeClr val="bg1"/>
                </a:solidFill>
              </a:rPr>
              <a:t>network</a:t>
            </a:r>
            <a:r>
              <a:rPr lang="nn-NO" sz="1400" dirty="0">
                <a:solidFill>
                  <a:schemeClr val="bg1"/>
                </a:solidFill>
              </a:rPr>
              <a:t> Analyst </a:t>
            </a:r>
            <a:r>
              <a:rPr lang="nn-NO" sz="1400" dirty="0" err="1">
                <a:solidFill>
                  <a:schemeClr val="bg1"/>
                </a:solidFill>
              </a:rPr>
              <a:t>extensions</a:t>
            </a:r>
            <a:r>
              <a:rPr lang="nn-NO" sz="1400" dirty="0">
                <a:solidFill>
                  <a:schemeClr val="bg1"/>
                </a:solidFill>
              </a:rPr>
              <a:t>. Desse er så eksportert ut som flater.  Rutenett for befolkning er lagt opp på regionflatane og det er kjørt ein analyse på overlapp mellom rutenett og flate.    </a:t>
            </a:r>
          </a:p>
          <a:p>
            <a:endParaRPr lang="nn-NO" sz="1400" dirty="0">
              <a:solidFill>
                <a:schemeClr val="bg1"/>
              </a:solidFill>
            </a:endParaRPr>
          </a:p>
          <a:p>
            <a:r>
              <a:rPr lang="nn-NO" sz="1400" dirty="0">
                <a:solidFill>
                  <a:schemeClr val="bg1"/>
                </a:solidFill>
              </a:rPr>
              <a:t>Det er berre gjort ei berekning for reisetid med bil. Kollektivtilbod som buss, snøggbåt er ikkje med. Ferjestrekning er med, hastigheit som er sett til </a:t>
            </a:r>
            <a:r>
              <a:rPr lang="nn-NO" sz="1400" dirty="0" smtClean="0">
                <a:solidFill>
                  <a:schemeClr val="bg1"/>
                </a:solidFill>
              </a:rPr>
              <a:t>15 </a:t>
            </a:r>
            <a:r>
              <a:rPr lang="nn-NO" sz="1400" dirty="0">
                <a:solidFill>
                  <a:schemeClr val="bg1"/>
                </a:solidFill>
              </a:rPr>
              <a:t>km/t skal kompensere for noko av ventetid.</a:t>
            </a:r>
          </a:p>
          <a:p>
            <a:endParaRPr lang="nn-NO" sz="1400" strike="sngStrike" dirty="0">
              <a:solidFill>
                <a:schemeClr val="bg1"/>
              </a:solidFill>
            </a:endParaRPr>
          </a:p>
          <a:p>
            <a:endParaRPr lang="nn-NO" sz="1400" strike="sngStrike" dirty="0">
              <a:solidFill>
                <a:schemeClr val="bg1"/>
              </a:solidFill>
            </a:endParaRPr>
          </a:p>
          <a:p>
            <a:r>
              <a:rPr lang="nn-NO" sz="1400" b="1" dirty="0">
                <a:solidFill>
                  <a:schemeClr val="bg1"/>
                </a:solidFill>
              </a:rPr>
              <a:t>4. </a:t>
            </a:r>
            <a:r>
              <a:rPr lang="nn-NO" sz="1400" b="1" dirty="0" smtClean="0">
                <a:solidFill>
                  <a:schemeClr val="bg1"/>
                </a:solidFill>
              </a:rPr>
              <a:t>Feilkjelde</a:t>
            </a:r>
          </a:p>
          <a:p>
            <a:endParaRPr lang="nn-NO" sz="1400" strike="sngStrike" dirty="0">
              <a:solidFill>
                <a:schemeClr val="bg1"/>
              </a:solidFill>
            </a:endParaRPr>
          </a:p>
          <a:p>
            <a:r>
              <a:rPr lang="nn-NO" sz="1400" dirty="0">
                <a:solidFill>
                  <a:schemeClr val="bg1"/>
                </a:solidFill>
              </a:rPr>
              <a:t>Alle fergjestrekningane er sett </a:t>
            </a:r>
            <a:r>
              <a:rPr lang="nn-NO" sz="1400">
                <a:solidFill>
                  <a:schemeClr val="bg1"/>
                </a:solidFill>
              </a:rPr>
              <a:t>til </a:t>
            </a:r>
            <a:r>
              <a:rPr lang="nn-NO" sz="1400" smtClean="0">
                <a:solidFill>
                  <a:schemeClr val="bg1"/>
                </a:solidFill>
              </a:rPr>
              <a:t>15 </a:t>
            </a:r>
            <a:r>
              <a:rPr lang="nn-NO" sz="1400" dirty="0">
                <a:solidFill>
                  <a:schemeClr val="bg1"/>
                </a:solidFill>
              </a:rPr>
              <a:t>km/t. Dette vil kunne gi utslag som er ein feilmargin. Endringar i vegnettet vil påverke reisetid. Det er ikkje lagt inn framtidige endringar i vegnettet. Ei feilkjelde er at på våre vestlandsvegar er det ikkje mogeleg og halde gjeldande hastigheit. Dette er det ikkje teke omsyn til i analysen. </a:t>
            </a:r>
          </a:p>
          <a:p>
            <a:endParaRPr lang="nn-NO" sz="1400" dirty="0">
              <a:solidFill>
                <a:schemeClr val="bg1"/>
              </a:solidFill>
            </a:endParaRPr>
          </a:p>
          <a:p>
            <a:r>
              <a:rPr lang="nn-NO" sz="1400" dirty="0">
                <a:solidFill>
                  <a:schemeClr val="bg1"/>
                </a:solidFill>
              </a:rPr>
              <a:t>Analysen som finn overlapp mellom rutenett og flate, tek med alle i dei rutene som blir overlappa. Den skil ikkje på om det er 10 prosent eller 90 prosent av ruta som vart overlappa. Dette er ei kjelde til feilmargin i analysen. Stikk prøvar i analysen visar at feilmarginen ofte ikkje er så stor fordi konsentrasjonen av hus i ruter oftast er plassar nærmast veg. </a:t>
            </a:r>
          </a:p>
          <a:p>
            <a:endParaRPr lang="nn-NO" sz="1400" dirty="0">
              <a:solidFill>
                <a:schemeClr val="bg1"/>
              </a:solidFill>
            </a:endParaRPr>
          </a:p>
          <a:p>
            <a:r>
              <a:rPr lang="nn-NO" sz="1400" dirty="0">
                <a:solidFill>
                  <a:schemeClr val="bg1"/>
                </a:solidFill>
              </a:rPr>
              <a:t>5. Kart</a:t>
            </a:r>
          </a:p>
        </p:txBody>
      </p:sp>
    </p:spTree>
    <p:extLst>
      <p:ext uri="{BB962C8B-B14F-4D97-AF65-F5344CB8AC3E}">
        <p14:creationId xmlns:p14="http://schemas.microsoft.com/office/powerpoint/2010/main" val="28999011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unntekst 1"/>
          <p:cNvSpPr>
            <a:spLocks noGrp="1"/>
          </p:cNvSpPr>
          <p:nvPr>
            <p:ph type="ftr" sz="quarter" idx="11"/>
          </p:nvPr>
        </p:nvSpPr>
        <p:spPr/>
        <p:txBody>
          <a:bodyPr/>
          <a:lstStyle/>
          <a:p>
            <a:r>
              <a:rPr lang="nn-NO" smtClean="0"/>
              <a:t>www.sfj.no</a:t>
            </a:r>
            <a:endParaRPr lang="nb-NO" dirty="0" smtClean="0"/>
          </a:p>
        </p:txBody>
      </p:sp>
      <p:pic>
        <p:nvPicPr>
          <p:cNvPr id="3" name="Bild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4687"/>
            <a:ext cx="9144000" cy="6470697"/>
          </a:xfrm>
          <a:prstGeom prst="rect">
            <a:avLst/>
          </a:prstGeom>
        </p:spPr>
      </p:pic>
    </p:spTree>
    <p:extLst>
      <p:ext uri="{BB962C8B-B14F-4D97-AF65-F5344CB8AC3E}">
        <p14:creationId xmlns:p14="http://schemas.microsoft.com/office/powerpoint/2010/main" val="39670591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4687"/>
            <a:ext cx="9144000" cy="6470697"/>
          </a:xfrm>
          <a:prstGeom prst="rect">
            <a:avLst/>
          </a:prstGeom>
        </p:spPr>
      </p:pic>
    </p:spTree>
    <p:extLst>
      <p:ext uri="{BB962C8B-B14F-4D97-AF65-F5344CB8AC3E}">
        <p14:creationId xmlns:p14="http://schemas.microsoft.com/office/powerpoint/2010/main" val="23785619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4687"/>
            <a:ext cx="9144000" cy="6470697"/>
          </a:xfrm>
          <a:prstGeom prst="rect">
            <a:avLst/>
          </a:prstGeom>
        </p:spPr>
      </p:pic>
    </p:spTree>
    <p:extLst>
      <p:ext uri="{BB962C8B-B14F-4D97-AF65-F5344CB8AC3E}">
        <p14:creationId xmlns:p14="http://schemas.microsoft.com/office/powerpoint/2010/main" val="19535887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4687"/>
            <a:ext cx="9144000" cy="6470697"/>
          </a:xfrm>
          <a:prstGeom prst="rect">
            <a:avLst/>
          </a:prstGeom>
        </p:spPr>
      </p:pic>
    </p:spTree>
    <p:extLst>
      <p:ext uri="{BB962C8B-B14F-4D97-AF65-F5344CB8AC3E}">
        <p14:creationId xmlns:p14="http://schemas.microsoft.com/office/powerpoint/2010/main" val="17870258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4687"/>
            <a:ext cx="9144000" cy="6470697"/>
          </a:xfrm>
          <a:prstGeom prst="rect">
            <a:avLst/>
          </a:prstGeom>
        </p:spPr>
      </p:pic>
    </p:spTree>
    <p:extLst>
      <p:ext uri="{BB962C8B-B14F-4D97-AF65-F5344CB8AC3E}">
        <p14:creationId xmlns:p14="http://schemas.microsoft.com/office/powerpoint/2010/main" val="326339807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392</TotalTime>
  <Words>496</Words>
  <Application>Microsoft Office PowerPoint</Application>
  <PresentationFormat>Skjermfremvisning (4:3)</PresentationFormat>
  <Paragraphs>57</Paragraphs>
  <Slides>16</Slides>
  <Notes>0</Notes>
  <HiddenSlides>0</HiddenSlides>
  <MMClips>0</MMClips>
  <ScaleCrop>false</ScaleCrop>
  <HeadingPairs>
    <vt:vector size="4" baseType="variant">
      <vt:variant>
        <vt:lpstr>Tema</vt:lpstr>
      </vt:variant>
      <vt:variant>
        <vt:i4>1</vt:i4>
      </vt:variant>
      <vt:variant>
        <vt:lpstr>Lysbildetitler</vt:lpstr>
      </vt:variant>
      <vt:variant>
        <vt:i4>16</vt:i4>
      </vt:variant>
    </vt:vector>
  </HeadingPairs>
  <TitlesOfParts>
    <vt:vector size="17" baseType="lpstr">
      <vt:lpstr>Office-tema</vt:lpstr>
      <vt:lpstr>Reisetidskart som syner regionar i 30-, 45-, 60-, og 75 minuttar for Måløy, Nordfjordeid og Stryn med tal  innbyggjarar </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Sogn og Fjordane Fylkeskommune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Velkommen til Sogn og Fjordane fylkeskommune</dc:title>
  <dc:creator>asbnes</dc:creator>
  <cp:lastModifiedBy>Jo Tore Kristoffersen</cp:lastModifiedBy>
  <cp:revision>44</cp:revision>
  <dcterms:created xsi:type="dcterms:W3CDTF">2010-11-09T13:02:01Z</dcterms:created>
  <dcterms:modified xsi:type="dcterms:W3CDTF">2013-10-07T11:40:11Z</dcterms:modified>
</cp:coreProperties>
</file>