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1"/>
  </p:notesMasterIdLst>
  <p:sldIdLst>
    <p:sldId id="268" r:id="rId2"/>
    <p:sldId id="282" r:id="rId3"/>
    <p:sldId id="283" r:id="rId4"/>
    <p:sldId id="284" r:id="rId5"/>
    <p:sldId id="285" r:id="rId6"/>
    <p:sldId id="286" r:id="rId7"/>
    <p:sldId id="287" r:id="rId8"/>
    <p:sldId id="288" r:id="rId9"/>
    <p:sldId id="289" r:id="rId10"/>
    <p:sldId id="290" r:id="rId11"/>
    <p:sldId id="291" r:id="rId12"/>
    <p:sldId id="292" r:id="rId13"/>
    <p:sldId id="293" r:id="rId14"/>
    <p:sldId id="294" r:id="rId15"/>
    <p:sldId id="295" r:id="rId16"/>
    <p:sldId id="296" r:id="rId17"/>
    <p:sldId id="297" r:id="rId18"/>
    <p:sldId id="298" r:id="rId19"/>
    <p:sldId id="299" r:id="rId20"/>
    <p:sldId id="300" r:id="rId21"/>
    <p:sldId id="301" r:id="rId22"/>
    <p:sldId id="302" r:id="rId23"/>
    <p:sldId id="303" r:id="rId24"/>
    <p:sldId id="304" r:id="rId25"/>
    <p:sldId id="305" r:id="rId26"/>
    <p:sldId id="306" r:id="rId27"/>
    <p:sldId id="307" r:id="rId28"/>
    <p:sldId id="309" r:id="rId29"/>
    <p:sldId id="280" r:id="rId30"/>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243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495" autoAdjust="0"/>
    <p:restoredTop sz="94680"/>
  </p:normalViewPr>
  <p:slideViewPr>
    <p:cSldViewPr snapToGrid="0" snapToObjects="1">
      <p:cViewPr varScale="1">
        <p:scale>
          <a:sx n="118" d="100"/>
          <a:sy n="118" d="100"/>
        </p:scale>
        <p:origin x="108" y="396"/>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745283-168F-8940-A073-B2FF66BC4C5E}" type="datetimeFigureOut">
              <a:rPr lang="nb-NO" smtClean="0"/>
              <a:t>18.10.2018</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B4BF77-11FD-8E4D-B223-FC6B75E0C356}" type="slidenum">
              <a:rPr lang="nb-NO" smtClean="0"/>
              <a:t>‹#›</a:t>
            </a:fld>
            <a:endParaRPr lang="nb-NO"/>
          </a:p>
        </p:txBody>
      </p:sp>
    </p:spTree>
    <p:extLst>
      <p:ext uri="{BB962C8B-B14F-4D97-AF65-F5344CB8AC3E}">
        <p14:creationId xmlns:p14="http://schemas.microsoft.com/office/powerpoint/2010/main" val="1531989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F8B4BF77-11FD-8E4D-B223-FC6B75E0C356}" type="slidenum">
              <a:rPr lang="nb-NO" smtClean="0"/>
              <a:t>1</a:t>
            </a:fld>
            <a:endParaRPr lang="nb-NO"/>
          </a:p>
        </p:txBody>
      </p:sp>
    </p:spTree>
    <p:extLst>
      <p:ext uri="{BB962C8B-B14F-4D97-AF65-F5344CB8AC3E}">
        <p14:creationId xmlns:p14="http://schemas.microsoft.com/office/powerpoint/2010/main" val="7408303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lys - stående bilde">
    <p:bg>
      <p:bgRef idx="1001">
        <a:schemeClr val="bg1"/>
      </p:bgRef>
    </p:bg>
    <p:spTree>
      <p:nvGrpSpPr>
        <p:cNvPr id="1" name=""/>
        <p:cNvGrpSpPr/>
        <p:nvPr/>
      </p:nvGrpSpPr>
      <p:grpSpPr>
        <a:xfrm>
          <a:off x="0" y="0"/>
          <a:ext cx="0" cy="0"/>
          <a:chOff x="0" y="0"/>
          <a:chExt cx="0" cy="0"/>
        </a:xfrm>
      </p:grpSpPr>
      <p:sp>
        <p:nvSpPr>
          <p:cNvPr id="2" name="Tittel 1"/>
          <p:cNvSpPr>
            <a:spLocks noGrp="1"/>
          </p:cNvSpPr>
          <p:nvPr>
            <p:ph type="ctrTitle"/>
          </p:nvPr>
        </p:nvSpPr>
        <p:spPr>
          <a:xfrm>
            <a:off x="1619511" y="2054942"/>
            <a:ext cx="5040000" cy="1258529"/>
          </a:xfrm>
        </p:spPr>
        <p:txBody>
          <a:bodyPr lIns="0" tIns="0" rIns="0" bIns="0" anchor="b">
            <a:normAutofit/>
          </a:bodyPr>
          <a:lstStyle>
            <a:lvl1pPr algn="l">
              <a:lnSpc>
                <a:spcPct val="100000"/>
              </a:lnSpc>
              <a:defRPr sz="2800" b="0">
                <a:solidFill>
                  <a:schemeClr val="tx2"/>
                </a:solidFill>
              </a:defRPr>
            </a:lvl1pPr>
          </a:lstStyle>
          <a:p>
            <a:r>
              <a:rPr lang="nb-NO" smtClean="0"/>
              <a:t>Klikk for å redigere tittelstil</a:t>
            </a:r>
            <a:endParaRPr lang="nb-NO" dirty="0"/>
          </a:p>
        </p:txBody>
      </p:sp>
      <p:sp>
        <p:nvSpPr>
          <p:cNvPr id="3" name="Undertittel 2"/>
          <p:cNvSpPr>
            <a:spLocks noGrp="1"/>
          </p:cNvSpPr>
          <p:nvPr>
            <p:ph type="subTitle" idx="1"/>
          </p:nvPr>
        </p:nvSpPr>
        <p:spPr>
          <a:xfrm>
            <a:off x="1619512" y="3718184"/>
            <a:ext cx="5040000" cy="1050462"/>
          </a:xfrm>
        </p:spPr>
        <p:txBody>
          <a:bodyPr lIns="0" tIns="0" rIns="0" bIns="0">
            <a:normAutofit/>
          </a:bodyPr>
          <a:lstStyle>
            <a:lvl1pPr marL="0" indent="0" algn="l">
              <a:buNone/>
              <a:defRPr sz="22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smtClean="0"/>
              <a:t>Klikk for å redigere undertittelstil i malen</a:t>
            </a:r>
            <a:endParaRPr lang="nb-NO" dirty="0"/>
          </a:p>
        </p:txBody>
      </p:sp>
      <p:pic>
        <p:nvPicPr>
          <p:cNvPr id="7" name="Bild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8139" y="553771"/>
            <a:ext cx="3113909" cy="810000"/>
          </a:xfrm>
          <a:prstGeom prst="rect">
            <a:avLst/>
          </a:prstGeom>
        </p:spPr>
      </p:pic>
      <p:sp>
        <p:nvSpPr>
          <p:cNvPr id="13" name="Plassholder for tekst 2"/>
          <p:cNvSpPr>
            <a:spLocks noGrp="1"/>
          </p:cNvSpPr>
          <p:nvPr>
            <p:ph type="body" idx="10"/>
          </p:nvPr>
        </p:nvSpPr>
        <p:spPr>
          <a:xfrm>
            <a:off x="1619512" y="5596146"/>
            <a:ext cx="5040000" cy="908050"/>
          </a:xfrm>
        </p:spPr>
        <p:txBody>
          <a:bodyPr lIns="0" tIns="0" rIns="0" bIns="0">
            <a:normAutofit/>
          </a:bodyPr>
          <a:lstStyle>
            <a:lvl1pPr marL="0" indent="0">
              <a:lnSpc>
                <a:spcPct val="100000"/>
              </a:lnSpc>
              <a:spcBef>
                <a:spcPts val="0"/>
              </a:spcBef>
              <a:buNone/>
              <a:defRPr sz="1500" b="0" i="0">
                <a:solidFill>
                  <a:schemeClr val="accent3"/>
                </a:solidFill>
                <a:latin typeface="Georgia" charset="0"/>
                <a:ea typeface="Georgia" charset="0"/>
                <a:cs typeface="Georgia"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smtClean="0"/>
              <a:t>Rediger tekststiler i malen</a:t>
            </a:r>
          </a:p>
        </p:txBody>
      </p:sp>
      <p:cxnSp>
        <p:nvCxnSpPr>
          <p:cNvPr id="5" name="Rett linje 4"/>
          <p:cNvCxnSpPr/>
          <p:nvPr userDrawn="1"/>
        </p:nvCxnSpPr>
        <p:spPr>
          <a:xfrm>
            <a:off x="1619512" y="5433342"/>
            <a:ext cx="421939"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2" name="Plassholder for bilde 8"/>
          <p:cNvSpPr>
            <a:spLocks noGrp="1"/>
          </p:cNvSpPr>
          <p:nvPr>
            <p:ph type="pic" sz="quarter" idx="11"/>
          </p:nvPr>
        </p:nvSpPr>
        <p:spPr>
          <a:xfrm>
            <a:off x="7152000" y="0"/>
            <a:ext cx="5040000" cy="6858000"/>
          </a:xfrm>
        </p:spPr>
        <p:txBody>
          <a:bodyPr/>
          <a:lstStyle>
            <a:lvl1pPr marL="0" indent="0">
              <a:buNone/>
              <a:defRPr/>
            </a:lvl1pPr>
          </a:lstStyle>
          <a:p>
            <a:r>
              <a:rPr lang="nb-NO" smtClean="0"/>
              <a:t>Klikk ikonet for å legge til et bilde</a:t>
            </a:r>
            <a:endParaRPr lang="nb-NO" dirty="0"/>
          </a:p>
        </p:txBody>
      </p:sp>
    </p:spTree>
    <p:extLst>
      <p:ext uri="{BB962C8B-B14F-4D97-AF65-F5344CB8AC3E}">
        <p14:creationId xmlns:p14="http://schemas.microsoft.com/office/powerpoint/2010/main" val="201622366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killeside mørk - to liggende bilder">
    <p:bg>
      <p:bgRef idx="1001">
        <a:schemeClr val="bg2"/>
      </p:bgRef>
    </p:bg>
    <p:spTree>
      <p:nvGrpSpPr>
        <p:cNvPr id="1" name=""/>
        <p:cNvGrpSpPr/>
        <p:nvPr/>
      </p:nvGrpSpPr>
      <p:grpSpPr>
        <a:xfrm>
          <a:off x="0" y="0"/>
          <a:ext cx="0" cy="0"/>
          <a:chOff x="0" y="0"/>
          <a:chExt cx="0" cy="0"/>
        </a:xfrm>
      </p:grpSpPr>
      <p:sp>
        <p:nvSpPr>
          <p:cNvPr id="2" name="Tittel 1"/>
          <p:cNvSpPr>
            <a:spLocks noGrp="1"/>
          </p:cNvSpPr>
          <p:nvPr>
            <p:ph type="ctrTitle"/>
          </p:nvPr>
        </p:nvSpPr>
        <p:spPr>
          <a:xfrm>
            <a:off x="809426" y="1879389"/>
            <a:ext cx="5760000" cy="1258529"/>
          </a:xfrm>
        </p:spPr>
        <p:txBody>
          <a:bodyPr lIns="0" tIns="0" rIns="0" bIns="0" anchor="b">
            <a:normAutofit/>
          </a:bodyPr>
          <a:lstStyle>
            <a:lvl1pPr algn="l">
              <a:lnSpc>
                <a:spcPct val="100000"/>
              </a:lnSpc>
              <a:defRPr sz="2800" b="0">
                <a:solidFill>
                  <a:schemeClr val="tx1"/>
                </a:solidFill>
              </a:defRPr>
            </a:lvl1pPr>
          </a:lstStyle>
          <a:p>
            <a:r>
              <a:rPr lang="nb-NO" smtClean="0"/>
              <a:t>Klikk for å redigere tittelstil</a:t>
            </a:r>
            <a:endParaRPr lang="nb-NO" dirty="0"/>
          </a:p>
        </p:txBody>
      </p:sp>
      <p:sp>
        <p:nvSpPr>
          <p:cNvPr id="3" name="Undertittel 2"/>
          <p:cNvSpPr>
            <a:spLocks noGrp="1"/>
          </p:cNvSpPr>
          <p:nvPr>
            <p:ph type="subTitle" idx="1"/>
          </p:nvPr>
        </p:nvSpPr>
        <p:spPr>
          <a:xfrm>
            <a:off x="809426" y="3703967"/>
            <a:ext cx="5760000" cy="1051200"/>
          </a:xfrm>
        </p:spPr>
        <p:txBody>
          <a:bodyPr lIns="0" tIns="0" rIns="0" bIns="0">
            <a:normAutofit/>
          </a:bodyPr>
          <a:lstStyle>
            <a:lvl1pPr marL="0" indent="0" algn="l">
              <a:lnSpc>
                <a:spcPct val="100000"/>
              </a:lnSpc>
              <a:buNone/>
              <a:defRPr sz="22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smtClean="0"/>
              <a:t>Klikk for å redigere undertittelstil i malen</a:t>
            </a:r>
            <a:endParaRPr lang="nb-NO" dirty="0"/>
          </a:p>
        </p:txBody>
      </p:sp>
      <p:sp>
        <p:nvSpPr>
          <p:cNvPr id="5" name="Plassholder for bilde 8"/>
          <p:cNvSpPr>
            <a:spLocks noGrp="1"/>
          </p:cNvSpPr>
          <p:nvPr>
            <p:ph type="pic" sz="quarter" idx="12"/>
          </p:nvPr>
        </p:nvSpPr>
        <p:spPr>
          <a:xfrm>
            <a:off x="7152000" y="5495"/>
            <a:ext cx="5040000" cy="3384000"/>
          </a:xfrm>
        </p:spPr>
        <p:txBody>
          <a:bodyPr/>
          <a:lstStyle>
            <a:lvl1pPr marL="0" indent="0">
              <a:buNone/>
              <a:defRPr/>
            </a:lvl1pPr>
          </a:lstStyle>
          <a:p>
            <a:r>
              <a:rPr lang="nb-NO" smtClean="0"/>
              <a:t>Klikk ikonet for å legge til et bilde</a:t>
            </a:r>
            <a:endParaRPr lang="nb-NO" dirty="0"/>
          </a:p>
        </p:txBody>
      </p:sp>
      <p:cxnSp>
        <p:nvCxnSpPr>
          <p:cNvPr id="11" name="Rett linje 10"/>
          <p:cNvCxnSpPr/>
          <p:nvPr userDrawn="1"/>
        </p:nvCxnSpPr>
        <p:spPr>
          <a:xfrm>
            <a:off x="809427" y="3434389"/>
            <a:ext cx="421939"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Plassholder for bilde 8"/>
          <p:cNvSpPr>
            <a:spLocks noGrp="1"/>
          </p:cNvSpPr>
          <p:nvPr>
            <p:ph type="pic" sz="quarter" idx="13"/>
          </p:nvPr>
        </p:nvSpPr>
        <p:spPr>
          <a:xfrm>
            <a:off x="7152000" y="3468783"/>
            <a:ext cx="5040000" cy="3384000"/>
          </a:xfrm>
        </p:spPr>
        <p:txBody>
          <a:bodyPr/>
          <a:lstStyle>
            <a:lvl1pPr marL="0" indent="0">
              <a:buNone/>
              <a:defRPr/>
            </a:lvl1pPr>
          </a:lstStyle>
          <a:p>
            <a:r>
              <a:rPr lang="nb-NO" smtClean="0"/>
              <a:t>Klikk ikonet for å legge til et bilde</a:t>
            </a:r>
            <a:endParaRPr lang="nb-NO" dirty="0"/>
          </a:p>
        </p:txBody>
      </p:sp>
    </p:spTree>
    <p:extLst>
      <p:ext uri="{BB962C8B-B14F-4D97-AF65-F5344CB8AC3E}">
        <p14:creationId xmlns:p14="http://schemas.microsoft.com/office/powerpoint/2010/main" val="155214723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En spalte uten bakgrunn">
    <p:spTree>
      <p:nvGrpSpPr>
        <p:cNvPr id="1" name=""/>
        <p:cNvGrpSpPr/>
        <p:nvPr/>
      </p:nvGrpSpPr>
      <p:grpSpPr>
        <a:xfrm>
          <a:off x="0" y="0"/>
          <a:ext cx="0" cy="0"/>
          <a:chOff x="0" y="0"/>
          <a:chExt cx="0" cy="0"/>
        </a:xfrm>
      </p:grpSpPr>
      <p:grpSp>
        <p:nvGrpSpPr>
          <p:cNvPr id="12" name="Gruppe 11"/>
          <p:cNvGrpSpPr>
            <a:grpSpLocks noChangeAspect="1"/>
          </p:cNvGrpSpPr>
          <p:nvPr userDrawn="1"/>
        </p:nvGrpSpPr>
        <p:grpSpPr>
          <a:xfrm>
            <a:off x="279820" y="6504062"/>
            <a:ext cx="250360" cy="218504"/>
            <a:chOff x="5122863" y="2579688"/>
            <a:chExt cx="1946276" cy="1698625"/>
          </a:xfrm>
          <a:solidFill>
            <a:schemeClr val="bg2"/>
          </a:solidFill>
        </p:grpSpPr>
        <p:sp>
          <p:nvSpPr>
            <p:cNvPr id="13" name="Freeform 5"/>
            <p:cNvSpPr>
              <a:spLocks/>
            </p:cNvSpPr>
            <p:nvPr/>
          </p:nvSpPr>
          <p:spPr bwMode="auto">
            <a:xfrm>
              <a:off x="5122863" y="2579688"/>
              <a:ext cx="554038" cy="747713"/>
            </a:xfrm>
            <a:custGeom>
              <a:avLst/>
              <a:gdLst>
                <a:gd name="T0" fmla="*/ 164 w 349"/>
                <a:gd name="T1" fmla="*/ 0 h 471"/>
                <a:gd name="T2" fmla="*/ 0 w 349"/>
                <a:gd name="T3" fmla="*/ 0 h 471"/>
                <a:gd name="T4" fmla="*/ 271 w 349"/>
                <a:gd name="T5" fmla="*/ 471 h 471"/>
                <a:gd name="T6" fmla="*/ 349 w 349"/>
                <a:gd name="T7" fmla="*/ 328 h 471"/>
                <a:gd name="T8" fmla="*/ 164 w 349"/>
                <a:gd name="T9" fmla="*/ 0 h 471"/>
              </a:gdLst>
              <a:ahLst/>
              <a:cxnLst>
                <a:cxn ang="0">
                  <a:pos x="T0" y="T1"/>
                </a:cxn>
                <a:cxn ang="0">
                  <a:pos x="T2" y="T3"/>
                </a:cxn>
                <a:cxn ang="0">
                  <a:pos x="T4" y="T5"/>
                </a:cxn>
                <a:cxn ang="0">
                  <a:pos x="T6" y="T7"/>
                </a:cxn>
                <a:cxn ang="0">
                  <a:pos x="T8" y="T9"/>
                </a:cxn>
              </a:cxnLst>
              <a:rect l="0" t="0" r="r" b="b"/>
              <a:pathLst>
                <a:path w="349" h="471">
                  <a:moveTo>
                    <a:pt x="164" y="0"/>
                  </a:moveTo>
                  <a:lnTo>
                    <a:pt x="0" y="0"/>
                  </a:lnTo>
                  <a:lnTo>
                    <a:pt x="271" y="471"/>
                  </a:lnTo>
                  <a:lnTo>
                    <a:pt x="349" y="328"/>
                  </a:lnTo>
                  <a:lnTo>
                    <a:pt x="164"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14" name="Freeform 6"/>
            <p:cNvSpPr>
              <a:spLocks/>
            </p:cNvSpPr>
            <p:nvPr/>
          </p:nvSpPr>
          <p:spPr bwMode="auto">
            <a:xfrm>
              <a:off x="5756276" y="2579688"/>
              <a:ext cx="1312863" cy="1698625"/>
            </a:xfrm>
            <a:custGeom>
              <a:avLst/>
              <a:gdLst>
                <a:gd name="T0" fmla="*/ 406 w 827"/>
                <a:gd name="T1" fmla="*/ 0 h 1070"/>
                <a:gd name="T2" fmla="*/ 86 w 827"/>
                <a:gd name="T3" fmla="*/ 564 h 1070"/>
                <a:gd name="T4" fmla="*/ 0 w 827"/>
                <a:gd name="T5" fmla="*/ 699 h 1070"/>
                <a:gd name="T6" fmla="*/ 214 w 827"/>
                <a:gd name="T7" fmla="*/ 1070 h 1070"/>
                <a:gd name="T8" fmla="*/ 827 w 827"/>
                <a:gd name="T9" fmla="*/ 0 h 1070"/>
                <a:gd name="T10" fmla="*/ 406 w 827"/>
                <a:gd name="T11" fmla="*/ 0 h 1070"/>
              </a:gdLst>
              <a:ahLst/>
              <a:cxnLst>
                <a:cxn ang="0">
                  <a:pos x="T0" y="T1"/>
                </a:cxn>
                <a:cxn ang="0">
                  <a:pos x="T2" y="T3"/>
                </a:cxn>
                <a:cxn ang="0">
                  <a:pos x="T4" y="T5"/>
                </a:cxn>
                <a:cxn ang="0">
                  <a:pos x="T6" y="T7"/>
                </a:cxn>
                <a:cxn ang="0">
                  <a:pos x="T8" y="T9"/>
                </a:cxn>
                <a:cxn ang="0">
                  <a:pos x="T10" y="T11"/>
                </a:cxn>
              </a:cxnLst>
              <a:rect l="0" t="0" r="r" b="b"/>
              <a:pathLst>
                <a:path w="827" h="1070">
                  <a:moveTo>
                    <a:pt x="406" y="0"/>
                  </a:moveTo>
                  <a:lnTo>
                    <a:pt x="86" y="564"/>
                  </a:lnTo>
                  <a:lnTo>
                    <a:pt x="0" y="699"/>
                  </a:lnTo>
                  <a:lnTo>
                    <a:pt x="214" y="1070"/>
                  </a:lnTo>
                  <a:lnTo>
                    <a:pt x="827" y="0"/>
                  </a:lnTo>
                  <a:lnTo>
                    <a:pt x="406"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grpSp>
      <p:sp>
        <p:nvSpPr>
          <p:cNvPr id="2" name="Tittel 1"/>
          <p:cNvSpPr>
            <a:spLocks noGrp="1"/>
          </p:cNvSpPr>
          <p:nvPr>
            <p:ph type="title"/>
          </p:nvPr>
        </p:nvSpPr>
        <p:spPr>
          <a:xfrm>
            <a:off x="809976" y="-2081"/>
            <a:ext cx="10926000" cy="1350000"/>
          </a:xfrm>
        </p:spPr>
        <p:txBody>
          <a:bodyPr/>
          <a:lstStyle>
            <a:lvl1pPr algn="l">
              <a:defRPr/>
            </a:lvl1pPr>
          </a:lstStyle>
          <a:p>
            <a:r>
              <a:rPr lang="nb-NO" smtClean="0"/>
              <a:t>Klikk for å redigere tittelstil</a:t>
            </a:r>
            <a:endParaRPr lang="nb-NO" dirty="0"/>
          </a:p>
        </p:txBody>
      </p:sp>
      <p:sp>
        <p:nvSpPr>
          <p:cNvPr id="3" name="Plassholder for innhold 2"/>
          <p:cNvSpPr>
            <a:spLocks noGrp="1"/>
          </p:cNvSpPr>
          <p:nvPr>
            <p:ph idx="1"/>
          </p:nvPr>
        </p:nvSpPr>
        <p:spPr>
          <a:xfrm>
            <a:off x="809976" y="1354730"/>
            <a:ext cx="10926000" cy="5058000"/>
          </a:xfrm>
          <a:noFill/>
          <a:ln>
            <a:noFill/>
          </a:ln>
        </p:spPr>
        <p:txBody>
          <a:bodyPr lIns="0" tIns="0" rIns="0" bIns="0">
            <a:normAutofit/>
          </a:bodyPr>
          <a:lstStyle>
            <a:lvl1pPr>
              <a:lnSpc>
                <a:spcPct val="100000"/>
              </a:lnSpc>
              <a:defRPr sz="2000"/>
            </a:lvl1pPr>
            <a:lvl2pPr>
              <a:lnSpc>
                <a:spcPct val="100000"/>
              </a:lnSpc>
              <a:defRPr sz="2000">
                <a:latin typeface="+mn-lt"/>
              </a:defRPr>
            </a:lvl2pPr>
            <a:lvl3pPr>
              <a:lnSpc>
                <a:spcPct val="100000"/>
              </a:lnSpc>
              <a:defRPr sz="2000">
                <a:latin typeface="+mn-lt"/>
              </a:defRPr>
            </a:lvl3pPr>
            <a:lvl4pPr>
              <a:lnSpc>
                <a:spcPct val="100000"/>
              </a:lnSpc>
              <a:defRPr sz="2000">
                <a:latin typeface="+mn-lt"/>
              </a:defRPr>
            </a:lvl4pPr>
            <a:lvl5pPr>
              <a:lnSpc>
                <a:spcPct val="100000"/>
              </a:lnSpc>
              <a:defRPr sz="2000">
                <a:latin typeface="+mn-lt"/>
              </a:defRPr>
            </a:lvl5p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4" name="Plassholder for bunntekst 3"/>
          <p:cNvSpPr>
            <a:spLocks noGrp="1"/>
          </p:cNvSpPr>
          <p:nvPr>
            <p:ph type="ftr" sz="quarter" idx="10"/>
          </p:nvPr>
        </p:nvSpPr>
        <p:spPr/>
        <p:txBody>
          <a:bodyPr/>
          <a:lstStyle/>
          <a:p>
            <a:endParaRPr lang="nb-NO" dirty="0"/>
          </a:p>
        </p:txBody>
      </p:sp>
      <p:sp>
        <p:nvSpPr>
          <p:cNvPr id="6" name="Plassholder for lysbildenummer 5"/>
          <p:cNvSpPr>
            <a:spLocks noGrp="1"/>
          </p:cNvSpPr>
          <p:nvPr>
            <p:ph type="sldNum" sz="quarter" idx="11"/>
          </p:nvPr>
        </p:nvSpPr>
        <p:spPr/>
        <p:txBody>
          <a:bodyPr/>
          <a:lstStyle/>
          <a:p>
            <a:fld id="{D0BEE4E4-E047-6A49-BCB9-4D06E7BA237B}" type="slidenum">
              <a:rPr lang="nb-NO" smtClean="0"/>
              <a:pPr/>
              <a:t>‹#›</a:t>
            </a:fld>
            <a:endParaRPr lang="nb-NO" dirty="0"/>
          </a:p>
        </p:txBody>
      </p:sp>
    </p:spTree>
    <p:extLst>
      <p:ext uri="{BB962C8B-B14F-4D97-AF65-F5344CB8AC3E}">
        <p14:creationId xmlns:p14="http://schemas.microsoft.com/office/powerpoint/2010/main" val="48238829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o spalter uten bakgrunn">
    <p:spTree>
      <p:nvGrpSpPr>
        <p:cNvPr id="1" name=""/>
        <p:cNvGrpSpPr/>
        <p:nvPr/>
      </p:nvGrpSpPr>
      <p:grpSpPr>
        <a:xfrm>
          <a:off x="0" y="0"/>
          <a:ext cx="0" cy="0"/>
          <a:chOff x="0" y="0"/>
          <a:chExt cx="0" cy="0"/>
        </a:xfrm>
      </p:grpSpPr>
      <p:grpSp>
        <p:nvGrpSpPr>
          <p:cNvPr id="12" name="Gruppe 11"/>
          <p:cNvGrpSpPr>
            <a:grpSpLocks noChangeAspect="1"/>
          </p:cNvGrpSpPr>
          <p:nvPr userDrawn="1"/>
        </p:nvGrpSpPr>
        <p:grpSpPr>
          <a:xfrm>
            <a:off x="279820" y="6504062"/>
            <a:ext cx="250360" cy="218504"/>
            <a:chOff x="5122863" y="2579688"/>
            <a:chExt cx="1946276" cy="1698625"/>
          </a:xfrm>
          <a:solidFill>
            <a:schemeClr val="bg2"/>
          </a:solidFill>
        </p:grpSpPr>
        <p:sp>
          <p:nvSpPr>
            <p:cNvPr id="13" name="Freeform 5"/>
            <p:cNvSpPr>
              <a:spLocks/>
            </p:cNvSpPr>
            <p:nvPr/>
          </p:nvSpPr>
          <p:spPr bwMode="auto">
            <a:xfrm>
              <a:off x="5122863" y="2579688"/>
              <a:ext cx="554038" cy="747713"/>
            </a:xfrm>
            <a:custGeom>
              <a:avLst/>
              <a:gdLst>
                <a:gd name="T0" fmla="*/ 164 w 349"/>
                <a:gd name="T1" fmla="*/ 0 h 471"/>
                <a:gd name="T2" fmla="*/ 0 w 349"/>
                <a:gd name="T3" fmla="*/ 0 h 471"/>
                <a:gd name="T4" fmla="*/ 271 w 349"/>
                <a:gd name="T5" fmla="*/ 471 h 471"/>
                <a:gd name="T6" fmla="*/ 349 w 349"/>
                <a:gd name="T7" fmla="*/ 328 h 471"/>
                <a:gd name="T8" fmla="*/ 164 w 349"/>
                <a:gd name="T9" fmla="*/ 0 h 471"/>
              </a:gdLst>
              <a:ahLst/>
              <a:cxnLst>
                <a:cxn ang="0">
                  <a:pos x="T0" y="T1"/>
                </a:cxn>
                <a:cxn ang="0">
                  <a:pos x="T2" y="T3"/>
                </a:cxn>
                <a:cxn ang="0">
                  <a:pos x="T4" y="T5"/>
                </a:cxn>
                <a:cxn ang="0">
                  <a:pos x="T6" y="T7"/>
                </a:cxn>
                <a:cxn ang="0">
                  <a:pos x="T8" y="T9"/>
                </a:cxn>
              </a:cxnLst>
              <a:rect l="0" t="0" r="r" b="b"/>
              <a:pathLst>
                <a:path w="349" h="471">
                  <a:moveTo>
                    <a:pt x="164" y="0"/>
                  </a:moveTo>
                  <a:lnTo>
                    <a:pt x="0" y="0"/>
                  </a:lnTo>
                  <a:lnTo>
                    <a:pt x="271" y="471"/>
                  </a:lnTo>
                  <a:lnTo>
                    <a:pt x="349" y="328"/>
                  </a:lnTo>
                  <a:lnTo>
                    <a:pt x="164"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14" name="Freeform 6"/>
            <p:cNvSpPr>
              <a:spLocks/>
            </p:cNvSpPr>
            <p:nvPr/>
          </p:nvSpPr>
          <p:spPr bwMode="auto">
            <a:xfrm>
              <a:off x="5756276" y="2579688"/>
              <a:ext cx="1312863" cy="1698625"/>
            </a:xfrm>
            <a:custGeom>
              <a:avLst/>
              <a:gdLst>
                <a:gd name="T0" fmla="*/ 406 w 827"/>
                <a:gd name="T1" fmla="*/ 0 h 1070"/>
                <a:gd name="T2" fmla="*/ 86 w 827"/>
                <a:gd name="T3" fmla="*/ 564 h 1070"/>
                <a:gd name="T4" fmla="*/ 0 w 827"/>
                <a:gd name="T5" fmla="*/ 699 h 1070"/>
                <a:gd name="T6" fmla="*/ 214 w 827"/>
                <a:gd name="T7" fmla="*/ 1070 h 1070"/>
                <a:gd name="T8" fmla="*/ 827 w 827"/>
                <a:gd name="T9" fmla="*/ 0 h 1070"/>
                <a:gd name="T10" fmla="*/ 406 w 827"/>
                <a:gd name="T11" fmla="*/ 0 h 1070"/>
              </a:gdLst>
              <a:ahLst/>
              <a:cxnLst>
                <a:cxn ang="0">
                  <a:pos x="T0" y="T1"/>
                </a:cxn>
                <a:cxn ang="0">
                  <a:pos x="T2" y="T3"/>
                </a:cxn>
                <a:cxn ang="0">
                  <a:pos x="T4" y="T5"/>
                </a:cxn>
                <a:cxn ang="0">
                  <a:pos x="T6" y="T7"/>
                </a:cxn>
                <a:cxn ang="0">
                  <a:pos x="T8" y="T9"/>
                </a:cxn>
                <a:cxn ang="0">
                  <a:pos x="T10" y="T11"/>
                </a:cxn>
              </a:cxnLst>
              <a:rect l="0" t="0" r="r" b="b"/>
              <a:pathLst>
                <a:path w="827" h="1070">
                  <a:moveTo>
                    <a:pt x="406" y="0"/>
                  </a:moveTo>
                  <a:lnTo>
                    <a:pt x="86" y="564"/>
                  </a:lnTo>
                  <a:lnTo>
                    <a:pt x="0" y="699"/>
                  </a:lnTo>
                  <a:lnTo>
                    <a:pt x="214" y="1070"/>
                  </a:lnTo>
                  <a:lnTo>
                    <a:pt x="827" y="0"/>
                  </a:lnTo>
                  <a:lnTo>
                    <a:pt x="406"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grpSp>
      <p:sp>
        <p:nvSpPr>
          <p:cNvPr id="20" name="Plassholder for bunntekst 19"/>
          <p:cNvSpPr>
            <a:spLocks noGrp="1"/>
          </p:cNvSpPr>
          <p:nvPr>
            <p:ph type="ftr" sz="quarter" idx="10"/>
          </p:nvPr>
        </p:nvSpPr>
        <p:spPr/>
        <p:txBody>
          <a:bodyPr/>
          <a:lstStyle/>
          <a:p>
            <a:endParaRPr lang="nb-NO" dirty="0"/>
          </a:p>
        </p:txBody>
      </p:sp>
      <p:sp>
        <p:nvSpPr>
          <p:cNvPr id="21" name="Plassholder for lysbildenummer 20"/>
          <p:cNvSpPr>
            <a:spLocks noGrp="1"/>
          </p:cNvSpPr>
          <p:nvPr>
            <p:ph type="sldNum" sz="quarter" idx="11"/>
          </p:nvPr>
        </p:nvSpPr>
        <p:spPr/>
        <p:txBody>
          <a:bodyPr/>
          <a:lstStyle/>
          <a:p>
            <a:fld id="{D0BEE4E4-E047-6A49-BCB9-4D06E7BA237B}" type="slidenum">
              <a:rPr lang="nb-NO" smtClean="0"/>
              <a:pPr/>
              <a:t>‹#›</a:t>
            </a:fld>
            <a:endParaRPr lang="nb-NO" dirty="0"/>
          </a:p>
        </p:txBody>
      </p:sp>
      <p:sp>
        <p:nvSpPr>
          <p:cNvPr id="2" name="Tittel 1"/>
          <p:cNvSpPr>
            <a:spLocks noGrp="1"/>
          </p:cNvSpPr>
          <p:nvPr>
            <p:ph type="title"/>
          </p:nvPr>
        </p:nvSpPr>
        <p:spPr>
          <a:xfrm>
            <a:off x="809976" y="-2081"/>
            <a:ext cx="10926000" cy="1350000"/>
          </a:xfrm>
        </p:spPr>
        <p:txBody>
          <a:bodyPr/>
          <a:lstStyle>
            <a:lvl1pPr algn="l">
              <a:defRPr/>
            </a:lvl1pPr>
          </a:lstStyle>
          <a:p>
            <a:r>
              <a:rPr lang="nb-NO" smtClean="0"/>
              <a:t>Klikk for å redigere tittelstil</a:t>
            </a:r>
            <a:endParaRPr lang="nb-NO" dirty="0"/>
          </a:p>
        </p:txBody>
      </p:sp>
      <p:sp>
        <p:nvSpPr>
          <p:cNvPr id="3" name="Plassholder for innhold 2"/>
          <p:cNvSpPr>
            <a:spLocks noGrp="1"/>
          </p:cNvSpPr>
          <p:nvPr>
            <p:ph idx="1"/>
          </p:nvPr>
        </p:nvSpPr>
        <p:spPr>
          <a:xfrm>
            <a:off x="809047" y="1352020"/>
            <a:ext cx="5256000" cy="5058000"/>
          </a:xfrm>
          <a:noFill/>
          <a:ln>
            <a:noFill/>
          </a:ln>
        </p:spPr>
        <p:txBody>
          <a:bodyPr lIns="180000" tIns="180000" rIns="180000" bIns="180000">
            <a:normAutofit/>
          </a:bodyPr>
          <a:lstStyle>
            <a:lvl1pPr>
              <a:lnSpc>
                <a:spcPct val="100000"/>
              </a:lnSpc>
              <a:defRPr sz="2000"/>
            </a:lvl1pPr>
            <a:lvl2pPr>
              <a:lnSpc>
                <a:spcPct val="100000"/>
              </a:lnSpc>
              <a:defRPr sz="2000">
                <a:latin typeface="+mn-lt"/>
              </a:defRPr>
            </a:lvl2pPr>
            <a:lvl3pPr>
              <a:lnSpc>
                <a:spcPct val="100000"/>
              </a:lnSpc>
              <a:defRPr sz="2000">
                <a:latin typeface="+mn-lt"/>
              </a:defRPr>
            </a:lvl3pPr>
            <a:lvl4pPr>
              <a:lnSpc>
                <a:spcPct val="100000"/>
              </a:lnSpc>
              <a:defRPr sz="2000">
                <a:latin typeface="+mn-lt"/>
              </a:defRPr>
            </a:lvl4pPr>
            <a:lvl5pPr>
              <a:lnSpc>
                <a:spcPct val="100000"/>
              </a:lnSpc>
              <a:defRPr sz="2000">
                <a:latin typeface="+mn-lt"/>
              </a:defRPr>
            </a:lvl5p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15" name="Plassholder for innhold 2"/>
          <p:cNvSpPr>
            <a:spLocks noGrp="1"/>
          </p:cNvSpPr>
          <p:nvPr>
            <p:ph idx="12"/>
          </p:nvPr>
        </p:nvSpPr>
        <p:spPr>
          <a:xfrm>
            <a:off x="6479976" y="1347919"/>
            <a:ext cx="5256000" cy="5058000"/>
          </a:xfrm>
          <a:noFill/>
          <a:ln>
            <a:noFill/>
          </a:ln>
        </p:spPr>
        <p:txBody>
          <a:bodyPr lIns="180000" tIns="180000" rIns="180000" bIns="180000">
            <a:normAutofit/>
          </a:bodyPr>
          <a:lstStyle>
            <a:lvl1pPr>
              <a:lnSpc>
                <a:spcPct val="100000"/>
              </a:lnSpc>
              <a:defRPr sz="2000"/>
            </a:lvl1pPr>
            <a:lvl2pPr>
              <a:lnSpc>
                <a:spcPct val="100000"/>
              </a:lnSpc>
              <a:defRPr sz="2000">
                <a:latin typeface="+mn-lt"/>
              </a:defRPr>
            </a:lvl2pPr>
            <a:lvl3pPr>
              <a:lnSpc>
                <a:spcPct val="100000"/>
              </a:lnSpc>
              <a:defRPr sz="2000">
                <a:latin typeface="+mn-lt"/>
              </a:defRPr>
            </a:lvl3pPr>
            <a:lvl4pPr>
              <a:lnSpc>
                <a:spcPct val="100000"/>
              </a:lnSpc>
              <a:defRPr sz="2000">
                <a:latin typeface="+mn-lt"/>
              </a:defRPr>
            </a:lvl4pPr>
            <a:lvl5pPr>
              <a:lnSpc>
                <a:spcPct val="100000"/>
              </a:lnSpc>
              <a:defRPr sz="2000">
                <a:latin typeface="+mn-lt"/>
              </a:defRPr>
            </a:lvl5p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Tree>
    <p:extLst>
      <p:ext uri="{BB962C8B-B14F-4D97-AF65-F5344CB8AC3E}">
        <p14:creationId xmlns:p14="http://schemas.microsoft.com/office/powerpoint/2010/main" val="89619124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9827582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ldeside">
    <p:bg>
      <p:bgRef idx="1001">
        <a:schemeClr val="bg1"/>
      </p:bgRef>
    </p:bg>
    <p:spTree>
      <p:nvGrpSpPr>
        <p:cNvPr id="1" name=""/>
        <p:cNvGrpSpPr/>
        <p:nvPr/>
      </p:nvGrpSpPr>
      <p:grpSpPr>
        <a:xfrm>
          <a:off x="0" y="0"/>
          <a:ext cx="0" cy="0"/>
          <a:chOff x="0" y="0"/>
          <a:chExt cx="0" cy="0"/>
        </a:xfrm>
      </p:grpSpPr>
      <p:sp>
        <p:nvSpPr>
          <p:cNvPr id="7" name="Plassholder for bilde 6"/>
          <p:cNvSpPr>
            <a:spLocks noGrp="1"/>
          </p:cNvSpPr>
          <p:nvPr>
            <p:ph type="pic" sz="quarter" idx="10"/>
          </p:nvPr>
        </p:nvSpPr>
        <p:spPr>
          <a:xfrm>
            <a:off x="0" y="0"/>
            <a:ext cx="12192000" cy="6858000"/>
          </a:xfrm>
        </p:spPr>
        <p:txBody>
          <a:bodyPr/>
          <a:lstStyle>
            <a:lvl1pPr marL="0" indent="0">
              <a:buNone/>
              <a:defRPr/>
            </a:lvl1pPr>
          </a:lstStyle>
          <a:p>
            <a:r>
              <a:rPr lang="nb-NO" smtClean="0"/>
              <a:t>Klikk ikonet for å legge til et bilde</a:t>
            </a:r>
            <a:endParaRPr lang="nb-NO" dirty="0"/>
          </a:p>
        </p:txBody>
      </p:sp>
    </p:spTree>
    <p:extLst>
      <p:ext uri="{BB962C8B-B14F-4D97-AF65-F5344CB8AC3E}">
        <p14:creationId xmlns:p14="http://schemas.microsoft.com/office/powerpoint/2010/main" val="1339673627"/>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vslutningsside lys">
    <p:bg>
      <p:bgRef idx="1001">
        <a:schemeClr val="bg1"/>
      </p:bgRef>
    </p:bg>
    <p:spTree>
      <p:nvGrpSpPr>
        <p:cNvPr id="1" name=""/>
        <p:cNvGrpSpPr/>
        <p:nvPr/>
      </p:nvGrpSpPr>
      <p:grpSpPr>
        <a:xfrm>
          <a:off x="0" y="0"/>
          <a:ext cx="0" cy="0"/>
          <a:chOff x="0" y="0"/>
          <a:chExt cx="0" cy="0"/>
        </a:xfrm>
      </p:grpSpPr>
      <p:sp>
        <p:nvSpPr>
          <p:cNvPr id="8" name="Tittel 1"/>
          <p:cNvSpPr>
            <a:spLocks noGrp="1"/>
          </p:cNvSpPr>
          <p:nvPr>
            <p:ph type="ctrTitle"/>
          </p:nvPr>
        </p:nvSpPr>
        <p:spPr>
          <a:xfrm>
            <a:off x="2856000" y="5755342"/>
            <a:ext cx="6480000" cy="360000"/>
          </a:xfrm>
        </p:spPr>
        <p:txBody>
          <a:bodyPr lIns="0" tIns="0" rIns="0" bIns="0" anchor="b">
            <a:normAutofit/>
          </a:bodyPr>
          <a:lstStyle>
            <a:lvl1pPr algn="ctr">
              <a:lnSpc>
                <a:spcPct val="100000"/>
              </a:lnSpc>
              <a:defRPr sz="2800" b="0">
                <a:solidFill>
                  <a:schemeClr val="tx2"/>
                </a:solidFill>
              </a:defRPr>
            </a:lvl1pPr>
          </a:lstStyle>
          <a:p>
            <a:r>
              <a:rPr lang="nb-NO" smtClean="0"/>
              <a:t>Klikk for å redigere tittelstil</a:t>
            </a:r>
            <a:endParaRPr lang="nb-NO" dirty="0"/>
          </a:p>
        </p:txBody>
      </p:sp>
      <p:grpSp>
        <p:nvGrpSpPr>
          <p:cNvPr id="3" name="Gruppe 2"/>
          <p:cNvGrpSpPr>
            <a:grpSpLocks noChangeAspect="1"/>
          </p:cNvGrpSpPr>
          <p:nvPr userDrawn="1"/>
        </p:nvGrpSpPr>
        <p:grpSpPr>
          <a:xfrm>
            <a:off x="3774141" y="1039515"/>
            <a:ext cx="4643718" cy="4052830"/>
            <a:chOff x="5122863" y="2579688"/>
            <a:chExt cx="1946276" cy="1698625"/>
          </a:xfrm>
          <a:solidFill>
            <a:schemeClr val="accent1"/>
          </a:solidFill>
        </p:grpSpPr>
        <p:sp>
          <p:nvSpPr>
            <p:cNvPr id="4" name="Freeform 5"/>
            <p:cNvSpPr>
              <a:spLocks/>
            </p:cNvSpPr>
            <p:nvPr/>
          </p:nvSpPr>
          <p:spPr bwMode="auto">
            <a:xfrm>
              <a:off x="5122863" y="2579688"/>
              <a:ext cx="554038" cy="747713"/>
            </a:xfrm>
            <a:custGeom>
              <a:avLst/>
              <a:gdLst>
                <a:gd name="T0" fmla="*/ 164 w 349"/>
                <a:gd name="T1" fmla="*/ 0 h 471"/>
                <a:gd name="T2" fmla="*/ 0 w 349"/>
                <a:gd name="T3" fmla="*/ 0 h 471"/>
                <a:gd name="T4" fmla="*/ 271 w 349"/>
                <a:gd name="T5" fmla="*/ 471 h 471"/>
                <a:gd name="T6" fmla="*/ 349 w 349"/>
                <a:gd name="T7" fmla="*/ 328 h 471"/>
                <a:gd name="T8" fmla="*/ 164 w 349"/>
                <a:gd name="T9" fmla="*/ 0 h 471"/>
              </a:gdLst>
              <a:ahLst/>
              <a:cxnLst>
                <a:cxn ang="0">
                  <a:pos x="T0" y="T1"/>
                </a:cxn>
                <a:cxn ang="0">
                  <a:pos x="T2" y="T3"/>
                </a:cxn>
                <a:cxn ang="0">
                  <a:pos x="T4" y="T5"/>
                </a:cxn>
                <a:cxn ang="0">
                  <a:pos x="T6" y="T7"/>
                </a:cxn>
                <a:cxn ang="0">
                  <a:pos x="T8" y="T9"/>
                </a:cxn>
              </a:cxnLst>
              <a:rect l="0" t="0" r="r" b="b"/>
              <a:pathLst>
                <a:path w="349" h="471">
                  <a:moveTo>
                    <a:pt x="164" y="0"/>
                  </a:moveTo>
                  <a:lnTo>
                    <a:pt x="0" y="0"/>
                  </a:lnTo>
                  <a:lnTo>
                    <a:pt x="271" y="471"/>
                  </a:lnTo>
                  <a:lnTo>
                    <a:pt x="349" y="328"/>
                  </a:lnTo>
                  <a:lnTo>
                    <a:pt x="164"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5" name="Freeform 6"/>
            <p:cNvSpPr>
              <a:spLocks/>
            </p:cNvSpPr>
            <p:nvPr/>
          </p:nvSpPr>
          <p:spPr bwMode="auto">
            <a:xfrm>
              <a:off x="5756276" y="2579688"/>
              <a:ext cx="1312863" cy="1698625"/>
            </a:xfrm>
            <a:custGeom>
              <a:avLst/>
              <a:gdLst>
                <a:gd name="T0" fmla="*/ 406 w 827"/>
                <a:gd name="T1" fmla="*/ 0 h 1070"/>
                <a:gd name="T2" fmla="*/ 86 w 827"/>
                <a:gd name="T3" fmla="*/ 564 h 1070"/>
                <a:gd name="T4" fmla="*/ 0 w 827"/>
                <a:gd name="T5" fmla="*/ 699 h 1070"/>
                <a:gd name="T6" fmla="*/ 214 w 827"/>
                <a:gd name="T7" fmla="*/ 1070 h 1070"/>
                <a:gd name="T8" fmla="*/ 827 w 827"/>
                <a:gd name="T9" fmla="*/ 0 h 1070"/>
                <a:gd name="T10" fmla="*/ 406 w 827"/>
                <a:gd name="T11" fmla="*/ 0 h 1070"/>
              </a:gdLst>
              <a:ahLst/>
              <a:cxnLst>
                <a:cxn ang="0">
                  <a:pos x="T0" y="T1"/>
                </a:cxn>
                <a:cxn ang="0">
                  <a:pos x="T2" y="T3"/>
                </a:cxn>
                <a:cxn ang="0">
                  <a:pos x="T4" y="T5"/>
                </a:cxn>
                <a:cxn ang="0">
                  <a:pos x="T6" y="T7"/>
                </a:cxn>
                <a:cxn ang="0">
                  <a:pos x="T8" y="T9"/>
                </a:cxn>
                <a:cxn ang="0">
                  <a:pos x="T10" y="T11"/>
                </a:cxn>
              </a:cxnLst>
              <a:rect l="0" t="0" r="r" b="b"/>
              <a:pathLst>
                <a:path w="827" h="1070">
                  <a:moveTo>
                    <a:pt x="406" y="0"/>
                  </a:moveTo>
                  <a:lnTo>
                    <a:pt x="86" y="564"/>
                  </a:lnTo>
                  <a:lnTo>
                    <a:pt x="0" y="699"/>
                  </a:lnTo>
                  <a:lnTo>
                    <a:pt x="214" y="1070"/>
                  </a:lnTo>
                  <a:lnTo>
                    <a:pt x="827" y="0"/>
                  </a:lnTo>
                  <a:lnTo>
                    <a:pt x="406"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grpSp>
    </p:spTree>
    <p:extLst>
      <p:ext uri="{BB962C8B-B14F-4D97-AF65-F5344CB8AC3E}">
        <p14:creationId xmlns:p14="http://schemas.microsoft.com/office/powerpoint/2010/main" val="74426575"/>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vslutningsside mørk">
    <p:bg>
      <p:bgRef idx="1001">
        <a:schemeClr val="bg2"/>
      </p:bgRef>
    </p:bg>
    <p:spTree>
      <p:nvGrpSpPr>
        <p:cNvPr id="1" name=""/>
        <p:cNvGrpSpPr/>
        <p:nvPr/>
      </p:nvGrpSpPr>
      <p:grpSpPr>
        <a:xfrm>
          <a:off x="0" y="0"/>
          <a:ext cx="0" cy="0"/>
          <a:chOff x="0" y="0"/>
          <a:chExt cx="0" cy="0"/>
        </a:xfrm>
      </p:grpSpPr>
      <p:sp>
        <p:nvSpPr>
          <p:cNvPr id="8" name="Tittel 1"/>
          <p:cNvSpPr>
            <a:spLocks noGrp="1"/>
          </p:cNvSpPr>
          <p:nvPr>
            <p:ph type="ctrTitle"/>
          </p:nvPr>
        </p:nvSpPr>
        <p:spPr>
          <a:xfrm>
            <a:off x="2856000" y="5755342"/>
            <a:ext cx="6480000" cy="360000"/>
          </a:xfrm>
        </p:spPr>
        <p:txBody>
          <a:bodyPr lIns="0" tIns="0" rIns="0" bIns="0" anchor="b">
            <a:normAutofit/>
          </a:bodyPr>
          <a:lstStyle>
            <a:lvl1pPr algn="ctr">
              <a:lnSpc>
                <a:spcPct val="100000"/>
              </a:lnSpc>
              <a:defRPr sz="2800" b="0">
                <a:solidFill>
                  <a:schemeClr val="tx1"/>
                </a:solidFill>
              </a:defRPr>
            </a:lvl1pPr>
          </a:lstStyle>
          <a:p>
            <a:r>
              <a:rPr lang="nb-NO" smtClean="0"/>
              <a:t>Klikk for å redigere tittelstil</a:t>
            </a:r>
            <a:endParaRPr lang="nb-NO" dirty="0"/>
          </a:p>
        </p:txBody>
      </p:sp>
      <p:grpSp>
        <p:nvGrpSpPr>
          <p:cNvPr id="3" name="Gruppe 2"/>
          <p:cNvGrpSpPr>
            <a:grpSpLocks noChangeAspect="1"/>
          </p:cNvGrpSpPr>
          <p:nvPr userDrawn="1"/>
        </p:nvGrpSpPr>
        <p:grpSpPr>
          <a:xfrm>
            <a:off x="3774141" y="1039515"/>
            <a:ext cx="4643718" cy="4052830"/>
            <a:chOff x="5122863" y="2579688"/>
            <a:chExt cx="1946276" cy="1698625"/>
          </a:xfrm>
          <a:solidFill>
            <a:schemeClr val="accent1"/>
          </a:solidFill>
        </p:grpSpPr>
        <p:sp>
          <p:nvSpPr>
            <p:cNvPr id="4" name="Freeform 5"/>
            <p:cNvSpPr>
              <a:spLocks/>
            </p:cNvSpPr>
            <p:nvPr/>
          </p:nvSpPr>
          <p:spPr bwMode="auto">
            <a:xfrm>
              <a:off x="5122863" y="2579688"/>
              <a:ext cx="554038" cy="747713"/>
            </a:xfrm>
            <a:custGeom>
              <a:avLst/>
              <a:gdLst>
                <a:gd name="T0" fmla="*/ 164 w 349"/>
                <a:gd name="T1" fmla="*/ 0 h 471"/>
                <a:gd name="T2" fmla="*/ 0 w 349"/>
                <a:gd name="T3" fmla="*/ 0 h 471"/>
                <a:gd name="T4" fmla="*/ 271 w 349"/>
                <a:gd name="T5" fmla="*/ 471 h 471"/>
                <a:gd name="T6" fmla="*/ 349 w 349"/>
                <a:gd name="T7" fmla="*/ 328 h 471"/>
                <a:gd name="T8" fmla="*/ 164 w 349"/>
                <a:gd name="T9" fmla="*/ 0 h 471"/>
              </a:gdLst>
              <a:ahLst/>
              <a:cxnLst>
                <a:cxn ang="0">
                  <a:pos x="T0" y="T1"/>
                </a:cxn>
                <a:cxn ang="0">
                  <a:pos x="T2" y="T3"/>
                </a:cxn>
                <a:cxn ang="0">
                  <a:pos x="T4" y="T5"/>
                </a:cxn>
                <a:cxn ang="0">
                  <a:pos x="T6" y="T7"/>
                </a:cxn>
                <a:cxn ang="0">
                  <a:pos x="T8" y="T9"/>
                </a:cxn>
              </a:cxnLst>
              <a:rect l="0" t="0" r="r" b="b"/>
              <a:pathLst>
                <a:path w="349" h="471">
                  <a:moveTo>
                    <a:pt x="164" y="0"/>
                  </a:moveTo>
                  <a:lnTo>
                    <a:pt x="0" y="0"/>
                  </a:lnTo>
                  <a:lnTo>
                    <a:pt x="271" y="471"/>
                  </a:lnTo>
                  <a:lnTo>
                    <a:pt x="349" y="328"/>
                  </a:lnTo>
                  <a:lnTo>
                    <a:pt x="164"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5" name="Freeform 6"/>
            <p:cNvSpPr>
              <a:spLocks/>
            </p:cNvSpPr>
            <p:nvPr/>
          </p:nvSpPr>
          <p:spPr bwMode="auto">
            <a:xfrm>
              <a:off x="5756276" y="2579688"/>
              <a:ext cx="1312863" cy="1698625"/>
            </a:xfrm>
            <a:custGeom>
              <a:avLst/>
              <a:gdLst>
                <a:gd name="T0" fmla="*/ 406 w 827"/>
                <a:gd name="T1" fmla="*/ 0 h 1070"/>
                <a:gd name="T2" fmla="*/ 86 w 827"/>
                <a:gd name="T3" fmla="*/ 564 h 1070"/>
                <a:gd name="T4" fmla="*/ 0 w 827"/>
                <a:gd name="T5" fmla="*/ 699 h 1070"/>
                <a:gd name="T6" fmla="*/ 214 w 827"/>
                <a:gd name="T7" fmla="*/ 1070 h 1070"/>
                <a:gd name="T8" fmla="*/ 827 w 827"/>
                <a:gd name="T9" fmla="*/ 0 h 1070"/>
                <a:gd name="T10" fmla="*/ 406 w 827"/>
                <a:gd name="T11" fmla="*/ 0 h 1070"/>
              </a:gdLst>
              <a:ahLst/>
              <a:cxnLst>
                <a:cxn ang="0">
                  <a:pos x="T0" y="T1"/>
                </a:cxn>
                <a:cxn ang="0">
                  <a:pos x="T2" y="T3"/>
                </a:cxn>
                <a:cxn ang="0">
                  <a:pos x="T4" y="T5"/>
                </a:cxn>
                <a:cxn ang="0">
                  <a:pos x="T6" y="T7"/>
                </a:cxn>
                <a:cxn ang="0">
                  <a:pos x="T8" y="T9"/>
                </a:cxn>
                <a:cxn ang="0">
                  <a:pos x="T10" y="T11"/>
                </a:cxn>
              </a:cxnLst>
              <a:rect l="0" t="0" r="r" b="b"/>
              <a:pathLst>
                <a:path w="827" h="1070">
                  <a:moveTo>
                    <a:pt x="406" y="0"/>
                  </a:moveTo>
                  <a:lnTo>
                    <a:pt x="86" y="564"/>
                  </a:lnTo>
                  <a:lnTo>
                    <a:pt x="0" y="699"/>
                  </a:lnTo>
                  <a:lnTo>
                    <a:pt x="214" y="1070"/>
                  </a:lnTo>
                  <a:lnTo>
                    <a:pt x="827" y="0"/>
                  </a:lnTo>
                  <a:lnTo>
                    <a:pt x="406"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grpSp>
    </p:spTree>
    <p:extLst>
      <p:ext uri="{BB962C8B-B14F-4D97-AF65-F5344CB8AC3E}">
        <p14:creationId xmlns:p14="http://schemas.microsoft.com/office/powerpoint/2010/main" val="182205608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side lys - to liggende bilder">
    <p:bg>
      <p:bgRef idx="1001">
        <a:schemeClr val="bg1"/>
      </p:bgRef>
    </p:bg>
    <p:spTree>
      <p:nvGrpSpPr>
        <p:cNvPr id="1" name=""/>
        <p:cNvGrpSpPr/>
        <p:nvPr/>
      </p:nvGrpSpPr>
      <p:grpSpPr>
        <a:xfrm>
          <a:off x="0" y="0"/>
          <a:ext cx="0" cy="0"/>
          <a:chOff x="0" y="0"/>
          <a:chExt cx="0" cy="0"/>
        </a:xfrm>
      </p:grpSpPr>
      <p:sp>
        <p:nvSpPr>
          <p:cNvPr id="2" name="Tittel 1"/>
          <p:cNvSpPr>
            <a:spLocks noGrp="1"/>
          </p:cNvSpPr>
          <p:nvPr>
            <p:ph type="ctrTitle"/>
          </p:nvPr>
        </p:nvSpPr>
        <p:spPr>
          <a:xfrm>
            <a:off x="1619511" y="2054942"/>
            <a:ext cx="5040000" cy="1258529"/>
          </a:xfrm>
        </p:spPr>
        <p:txBody>
          <a:bodyPr lIns="0" tIns="0" rIns="0" bIns="0" anchor="b">
            <a:normAutofit/>
          </a:bodyPr>
          <a:lstStyle>
            <a:lvl1pPr algn="l">
              <a:lnSpc>
                <a:spcPct val="100000"/>
              </a:lnSpc>
              <a:defRPr sz="2800" b="0">
                <a:solidFill>
                  <a:schemeClr val="tx2"/>
                </a:solidFill>
              </a:defRPr>
            </a:lvl1pPr>
          </a:lstStyle>
          <a:p>
            <a:r>
              <a:rPr lang="nb-NO" smtClean="0"/>
              <a:t>Klikk for å redigere tittelstil</a:t>
            </a:r>
            <a:endParaRPr lang="nb-NO" dirty="0"/>
          </a:p>
        </p:txBody>
      </p:sp>
      <p:sp>
        <p:nvSpPr>
          <p:cNvPr id="3" name="Undertittel 2"/>
          <p:cNvSpPr>
            <a:spLocks noGrp="1"/>
          </p:cNvSpPr>
          <p:nvPr>
            <p:ph type="subTitle" idx="1"/>
          </p:nvPr>
        </p:nvSpPr>
        <p:spPr>
          <a:xfrm>
            <a:off x="1619512" y="3718184"/>
            <a:ext cx="5040000" cy="1050462"/>
          </a:xfrm>
        </p:spPr>
        <p:txBody>
          <a:bodyPr lIns="0" tIns="0" rIns="0" bIns="0">
            <a:normAutofit/>
          </a:bodyPr>
          <a:lstStyle>
            <a:lvl1pPr marL="0" indent="0" algn="l">
              <a:buNone/>
              <a:defRPr sz="22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smtClean="0"/>
              <a:t>Klikk for å redigere undertittelstil i malen</a:t>
            </a:r>
            <a:endParaRPr lang="nb-NO" dirty="0"/>
          </a:p>
        </p:txBody>
      </p:sp>
      <p:pic>
        <p:nvPicPr>
          <p:cNvPr id="7" name="Bild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8139" y="553771"/>
            <a:ext cx="3113909" cy="810000"/>
          </a:xfrm>
          <a:prstGeom prst="rect">
            <a:avLst/>
          </a:prstGeom>
        </p:spPr>
      </p:pic>
      <p:sp>
        <p:nvSpPr>
          <p:cNvPr id="13" name="Plassholder for tekst 2"/>
          <p:cNvSpPr>
            <a:spLocks noGrp="1"/>
          </p:cNvSpPr>
          <p:nvPr>
            <p:ph type="body" idx="10"/>
          </p:nvPr>
        </p:nvSpPr>
        <p:spPr>
          <a:xfrm>
            <a:off x="1619512" y="5596146"/>
            <a:ext cx="5040000" cy="908050"/>
          </a:xfrm>
        </p:spPr>
        <p:txBody>
          <a:bodyPr lIns="0" tIns="0" rIns="0" bIns="0">
            <a:normAutofit/>
          </a:bodyPr>
          <a:lstStyle>
            <a:lvl1pPr marL="0" indent="0">
              <a:lnSpc>
                <a:spcPct val="100000"/>
              </a:lnSpc>
              <a:spcBef>
                <a:spcPts val="0"/>
              </a:spcBef>
              <a:buNone/>
              <a:defRPr sz="1500" b="0" i="0">
                <a:solidFill>
                  <a:schemeClr val="accent3"/>
                </a:solidFill>
                <a:latin typeface="Georgia" charset="0"/>
                <a:ea typeface="Georgia" charset="0"/>
                <a:cs typeface="Georgia"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smtClean="0"/>
              <a:t>Rediger tekststiler i malen</a:t>
            </a:r>
          </a:p>
        </p:txBody>
      </p:sp>
      <p:cxnSp>
        <p:nvCxnSpPr>
          <p:cNvPr id="5" name="Rett linje 4"/>
          <p:cNvCxnSpPr/>
          <p:nvPr userDrawn="1"/>
        </p:nvCxnSpPr>
        <p:spPr>
          <a:xfrm>
            <a:off x="1619512" y="5433342"/>
            <a:ext cx="421939"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2" name="Plassholder for bilde 8"/>
          <p:cNvSpPr>
            <a:spLocks noGrp="1"/>
          </p:cNvSpPr>
          <p:nvPr>
            <p:ph type="pic" sz="quarter" idx="11"/>
          </p:nvPr>
        </p:nvSpPr>
        <p:spPr>
          <a:xfrm>
            <a:off x="7152000" y="0"/>
            <a:ext cx="5040000" cy="3384000"/>
          </a:xfrm>
        </p:spPr>
        <p:txBody>
          <a:bodyPr/>
          <a:lstStyle>
            <a:lvl1pPr marL="0" indent="0">
              <a:buNone/>
              <a:defRPr/>
            </a:lvl1pPr>
          </a:lstStyle>
          <a:p>
            <a:r>
              <a:rPr lang="nb-NO" smtClean="0"/>
              <a:t>Klikk ikonet for å legge til et bilde</a:t>
            </a:r>
            <a:endParaRPr lang="nb-NO" dirty="0"/>
          </a:p>
        </p:txBody>
      </p:sp>
      <p:sp>
        <p:nvSpPr>
          <p:cNvPr id="8" name="Plassholder for bilde 8"/>
          <p:cNvSpPr>
            <a:spLocks noGrp="1"/>
          </p:cNvSpPr>
          <p:nvPr>
            <p:ph type="pic" sz="quarter" idx="12"/>
          </p:nvPr>
        </p:nvSpPr>
        <p:spPr>
          <a:xfrm>
            <a:off x="7152000" y="3474000"/>
            <a:ext cx="5040000" cy="3384000"/>
          </a:xfrm>
        </p:spPr>
        <p:txBody>
          <a:bodyPr/>
          <a:lstStyle>
            <a:lvl1pPr marL="0" indent="0">
              <a:buNone/>
              <a:defRPr/>
            </a:lvl1pPr>
          </a:lstStyle>
          <a:p>
            <a:r>
              <a:rPr lang="nb-NO" smtClean="0"/>
              <a:t>Klikk ikonet for å legge til et bilde</a:t>
            </a:r>
            <a:endParaRPr lang="nb-NO" dirty="0"/>
          </a:p>
        </p:txBody>
      </p:sp>
    </p:spTree>
    <p:extLst>
      <p:ext uri="{BB962C8B-B14F-4D97-AF65-F5344CB8AC3E}">
        <p14:creationId xmlns:p14="http://schemas.microsoft.com/office/powerpoint/2010/main" val="38290404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side mørk - stående bilde">
    <p:bg>
      <p:bgRef idx="1001">
        <a:schemeClr val="bg2"/>
      </p:bgRef>
    </p:bg>
    <p:spTree>
      <p:nvGrpSpPr>
        <p:cNvPr id="1" name=""/>
        <p:cNvGrpSpPr/>
        <p:nvPr/>
      </p:nvGrpSpPr>
      <p:grpSpPr>
        <a:xfrm>
          <a:off x="0" y="0"/>
          <a:ext cx="0" cy="0"/>
          <a:chOff x="0" y="0"/>
          <a:chExt cx="0" cy="0"/>
        </a:xfrm>
      </p:grpSpPr>
      <p:sp>
        <p:nvSpPr>
          <p:cNvPr id="2" name="Tittel 1"/>
          <p:cNvSpPr>
            <a:spLocks noGrp="1"/>
          </p:cNvSpPr>
          <p:nvPr>
            <p:ph type="ctrTitle"/>
          </p:nvPr>
        </p:nvSpPr>
        <p:spPr>
          <a:xfrm>
            <a:off x="1619512" y="2054942"/>
            <a:ext cx="5040000" cy="1258529"/>
          </a:xfrm>
        </p:spPr>
        <p:txBody>
          <a:bodyPr lIns="0" tIns="0" rIns="0" bIns="0" anchor="b">
            <a:normAutofit/>
          </a:bodyPr>
          <a:lstStyle>
            <a:lvl1pPr algn="l">
              <a:lnSpc>
                <a:spcPct val="100000"/>
              </a:lnSpc>
              <a:defRPr sz="2800" b="0">
                <a:solidFill>
                  <a:schemeClr val="tx1"/>
                </a:solidFill>
              </a:defRPr>
            </a:lvl1pPr>
          </a:lstStyle>
          <a:p>
            <a:r>
              <a:rPr lang="nb-NO" smtClean="0"/>
              <a:t>Klikk for å redigere tittelstil</a:t>
            </a:r>
            <a:endParaRPr lang="nb-NO" dirty="0"/>
          </a:p>
        </p:txBody>
      </p:sp>
      <p:sp>
        <p:nvSpPr>
          <p:cNvPr id="3" name="Undertittel 2"/>
          <p:cNvSpPr>
            <a:spLocks noGrp="1"/>
          </p:cNvSpPr>
          <p:nvPr>
            <p:ph type="subTitle" idx="1"/>
          </p:nvPr>
        </p:nvSpPr>
        <p:spPr>
          <a:xfrm>
            <a:off x="1619512" y="3718184"/>
            <a:ext cx="5040000" cy="1051200"/>
          </a:xfrm>
        </p:spPr>
        <p:txBody>
          <a:bodyPr lIns="0" tIns="0" rIns="0" bIns="0">
            <a:normAutofit/>
          </a:bodyPr>
          <a:lstStyle>
            <a:lvl1pPr marL="0" indent="0" algn="l">
              <a:lnSpc>
                <a:spcPct val="100000"/>
              </a:lnSpc>
              <a:buNone/>
              <a:defRPr sz="22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smtClean="0"/>
              <a:t>Klikk for å redigere undertittelstil i malen</a:t>
            </a:r>
            <a:endParaRPr lang="nb-NO" dirty="0"/>
          </a:p>
        </p:txBody>
      </p:sp>
      <p:sp>
        <p:nvSpPr>
          <p:cNvPr id="13" name="Plassholder for tekst 2"/>
          <p:cNvSpPr>
            <a:spLocks noGrp="1"/>
          </p:cNvSpPr>
          <p:nvPr>
            <p:ph type="body" idx="10"/>
          </p:nvPr>
        </p:nvSpPr>
        <p:spPr>
          <a:xfrm>
            <a:off x="1619512" y="5596146"/>
            <a:ext cx="5040000" cy="908050"/>
          </a:xfrm>
        </p:spPr>
        <p:txBody>
          <a:bodyPr lIns="0" tIns="0" rIns="0" bIns="0">
            <a:normAutofit/>
          </a:bodyPr>
          <a:lstStyle>
            <a:lvl1pPr marL="0" indent="0">
              <a:lnSpc>
                <a:spcPct val="100000"/>
              </a:lnSpc>
              <a:spcBef>
                <a:spcPts val="0"/>
              </a:spcBef>
              <a:buNone/>
              <a:defRPr sz="1500" b="0" i="0">
                <a:solidFill>
                  <a:schemeClr val="tx1"/>
                </a:solidFill>
                <a:latin typeface="Georgia" charset="0"/>
                <a:ea typeface="Georgia" charset="0"/>
                <a:cs typeface="Georgia"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smtClean="0"/>
              <a:t>Rediger tekststiler i malen</a:t>
            </a:r>
          </a:p>
        </p:txBody>
      </p:sp>
      <p:cxnSp>
        <p:nvCxnSpPr>
          <p:cNvPr id="5" name="Rett linje 4"/>
          <p:cNvCxnSpPr/>
          <p:nvPr userDrawn="1"/>
        </p:nvCxnSpPr>
        <p:spPr>
          <a:xfrm>
            <a:off x="1619512" y="5433342"/>
            <a:ext cx="42193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Bild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8140" y="537312"/>
            <a:ext cx="3113908" cy="810000"/>
          </a:xfrm>
          <a:prstGeom prst="rect">
            <a:avLst/>
          </a:prstGeom>
        </p:spPr>
      </p:pic>
      <p:sp>
        <p:nvSpPr>
          <p:cNvPr id="11" name="Plassholder for bilde 8"/>
          <p:cNvSpPr>
            <a:spLocks noGrp="1"/>
          </p:cNvSpPr>
          <p:nvPr>
            <p:ph type="pic" sz="quarter" idx="11"/>
          </p:nvPr>
        </p:nvSpPr>
        <p:spPr>
          <a:xfrm>
            <a:off x="7152000" y="0"/>
            <a:ext cx="5040000" cy="6858000"/>
          </a:xfrm>
        </p:spPr>
        <p:txBody>
          <a:bodyPr/>
          <a:lstStyle>
            <a:lvl1pPr marL="0" indent="0">
              <a:buNone/>
              <a:defRPr/>
            </a:lvl1pPr>
          </a:lstStyle>
          <a:p>
            <a:r>
              <a:rPr lang="nb-NO" smtClean="0"/>
              <a:t>Klikk ikonet for å legge til et bilde</a:t>
            </a:r>
            <a:endParaRPr lang="nb-NO" dirty="0"/>
          </a:p>
        </p:txBody>
      </p:sp>
    </p:spTree>
    <p:extLst>
      <p:ext uri="{BB962C8B-B14F-4D97-AF65-F5344CB8AC3E}">
        <p14:creationId xmlns:p14="http://schemas.microsoft.com/office/powerpoint/2010/main" val="198064848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rside mørk - liggende bilder">
    <p:bg>
      <p:bgRef idx="1001">
        <a:schemeClr val="bg2"/>
      </p:bgRef>
    </p:bg>
    <p:spTree>
      <p:nvGrpSpPr>
        <p:cNvPr id="1" name=""/>
        <p:cNvGrpSpPr/>
        <p:nvPr/>
      </p:nvGrpSpPr>
      <p:grpSpPr>
        <a:xfrm>
          <a:off x="0" y="0"/>
          <a:ext cx="0" cy="0"/>
          <a:chOff x="0" y="0"/>
          <a:chExt cx="0" cy="0"/>
        </a:xfrm>
      </p:grpSpPr>
      <p:sp>
        <p:nvSpPr>
          <p:cNvPr id="2" name="Tittel 1"/>
          <p:cNvSpPr>
            <a:spLocks noGrp="1"/>
          </p:cNvSpPr>
          <p:nvPr>
            <p:ph type="ctrTitle"/>
          </p:nvPr>
        </p:nvSpPr>
        <p:spPr>
          <a:xfrm>
            <a:off x="1619512" y="2054942"/>
            <a:ext cx="5040000" cy="1258529"/>
          </a:xfrm>
        </p:spPr>
        <p:txBody>
          <a:bodyPr lIns="0" tIns="0" rIns="0" bIns="0" anchor="b">
            <a:normAutofit/>
          </a:bodyPr>
          <a:lstStyle>
            <a:lvl1pPr algn="l">
              <a:lnSpc>
                <a:spcPct val="100000"/>
              </a:lnSpc>
              <a:defRPr sz="2800" b="0">
                <a:solidFill>
                  <a:schemeClr val="tx1"/>
                </a:solidFill>
              </a:defRPr>
            </a:lvl1pPr>
          </a:lstStyle>
          <a:p>
            <a:r>
              <a:rPr lang="nb-NO" smtClean="0"/>
              <a:t>Klikk for å redigere tittelstil</a:t>
            </a:r>
            <a:endParaRPr lang="nb-NO" dirty="0"/>
          </a:p>
        </p:txBody>
      </p:sp>
      <p:sp>
        <p:nvSpPr>
          <p:cNvPr id="3" name="Undertittel 2"/>
          <p:cNvSpPr>
            <a:spLocks noGrp="1"/>
          </p:cNvSpPr>
          <p:nvPr>
            <p:ph type="subTitle" idx="1"/>
          </p:nvPr>
        </p:nvSpPr>
        <p:spPr>
          <a:xfrm>
            <a:off x="1619512" y="3718184"/>
            <a:ext cx="5040000" cy="1051200"/>
          </a:xfrm>
        </p:spPr>
        <p:txBody>
          <a:bodyPr lIns="0" tIns="0" rIns="0" bIns="0">
            <a:normAutofit/>
          </a:bodyPr>
          <a:lstStyle>
            <a:lvl1pPr marL="0" indent="0" algn="l">
              <a:lnSpc>
                <a:spcPct val="100000"/>
              </a:lnSpc>
              <a:buNone/>
              <a:defRPr sz="22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smtClean="0"/>
              <a:t>Klikk for å redigere undertittelstil i malen</a:t>
            </a:r>
            <a:endParaRPr lang="nb-NO" dirty="0"/>
          </a:p>
        </p:txBody>
      </p:sp>
      <p:sp>
        <p:nvSpPr>
          <p:cNvPr id="13" name="Plassholder for tekst 2"/>
          <p:cNvSpPr>
            <a:spLocks noGrp="1"/>
          </p:cNvSpPr>
          <p:nvPr>
            <p:ph type="body" idx="10"/>
          </p:nvPr>
        </p:nvSpPr>
        <p:spPr>
          <a:xfrm>
            <a:off x="1619512" y="5596146"/>
            <a:ext cx="5040000" cy="908050"/>
          </a:xfrm>
        </p:spPr>
        <p:txBody>
          <a:bodyPr lIns="0" tIns="0" rIns="0" bIns="0">
            <a:normAutofit/>
          </a:bodyPr>
          <a:lstStyle>
            <a:lvl1pPr marL="0" indent="0">
              <a:lnSpc>
                <a:spcPct val="100000"/>
              </a:lnSpc>
              <a:spcBef>
                <a:spcPts val="0"/>
              </a:spcBef>
              <a:buNone/>
              <a:defRPr sz="1500" b="0" i="0">
                <a:solidFill>
                  <a:schemeClr val="tx1"/>
                </a:solidFill>
                <a:latin typeface="Georgia" charset="0"/>
                <a:ea typeface="Georgia" charset="0"/>
                <a:cs typeface="Georgia"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smtClean="0"/>
              <a:t>Rediger tekststiler i malen</a:t>
            </a:r>
          </a:p>
        </p:txBody>
      </p:sp>
      <p:cxnSp>
        <p:nvCxnSpPr>
          <p:cNvPr id="5" name="Rett linje 4"/>
          <p:cNvCxnSpPr/>
          <p:nvPr userDrawn="1"/>
        </p:nvCxnSpPr>
        <p:spPr>
          <a:xfrm>
            <a:off x="1619512" y="5433342"/>
            <a:ext cx="42193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Bild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8140" y="537312"/>
            <a:ext cx="3113908" cy="810000"/>
          </a:xfrm>
          <a:prstGeom prst="rect">
            <a:avLst/>
          </a:prstGeom>
        </p:spPr>
      </p:pic>
      <p:sp>
        <p:nvSpPr>
          <p:cNvPr id="11" name="Plassholder for bilde 8"/>
          <p:cNvSpPr>
            <a:spLocks noGrp="1"/>
          </p:cNvSpPr>
          <p:nvPr>
            <p:ph type="pic" sz="quarter" idx="11"/>
          </p:nvPr>
        </p:nvSpPr>
        <p:spPr>
          <a:xfrm>
            <a:off x="7152000" y="0"/>
            <a:ext cx="5040000" cy="3384000"/>
          </a:xfrm>
        </p:spPr>
        <p:txBody>
          <a:bodyPr/>
          <a:lstStyle>
            <a:lvl1pPr marL="0" indent="0">
              <a:buNone/>
              <a:defRPr/>
            </a:lvl1pPr>
          </a:lstStyle>
          <a:p>
            <a:r>
              <a:rPr lang="nb-NO" smtClean="0"/>
              <a:t>Klikk ikonet for å legge til et bilde</a:t>
            </a:r>
            <a:endParaRPr lang="nb-NO" dirty="0"/>
          </a:p>
        </p:txBody>
      </p:sp>
      <p:sp>
        <p:nvSpPr>
          <p:cNvPr id="8" name="Plassholder for bilde 8"/>
          <p:cNvSpPr>
            <a:spLocks noGrp="1"/>
          </p:cNvSpPr>
          <p:nvPr>
            <p:ph type="pic" sz="quarter" idx="12"/>
          </p:nvPr>
        </p:nvSpPr>
        <p:spPr>
          <a:xfrm>
            <a:off x="7152000" y="3474000"/>
            <a:ext cx="5040000" cy="3384000"/>
          </a:xfrm>
        </p:spPr>
        <p:txBody>
          <a:bodyPr/>
          <a:lstStyle>
            <a:lvl1pPr marL="0" indent="0">
              <a:buNone/>
              <a:defRPr/>
            </a:lvl1pPr>
          </a:lstStyle>
          <a:p>
            <a:r>
              <a:rPr lang="nb-NO" smtClean="0"/>
              <a:t>Klikk ikonet for å legge til et bilde</a:t>
            </a:r>
            <a:endParaRPr lang="nb-NO" dirty="0"/>
          </a:p>
        </p:txBody>
      </p:sp>
    </p:spTree>
    <p:extLst>
      <p:ext uri="{BB962C8B-B14F-4D97-AF65-F5344CB8AC3E}">
        <p14:creationId xmlns:p14="http://schemas.microsoft.com/office/powerpoint/2010/main" val="139649404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En spalte med bakgrunn">
    <p:spTree>
      <p:nvGrpSpPr>
        <p:cNvPr id="1" name=""/>
        <p:cNvGrpSpPr/>
        <p:nvPr/>
      </p:nvGrpSpPr>
      <p:grpSpPr>
        <a:xfrm>
          <a:off x="0" y="0"/>
          <a:ext cx="0" cy="0"/>
          <a:chOff x="0" y="0"/>
          <a:chExt cx="0" cy="0"/>
        </a:xfrm>
      </p:grpSpPr>
      <p:grpSp>
        <p:nvGrpSpPr>
          <p:cNvPr id="12" name="Gruppe 11"/>
          <p:cNvGrpSpPr>
            <a:grpSpLocks noChangeAspect="1"/>
          </p:cNvGrpSpPr>
          <p:nvPr userDrawn="1"/>
        </p:nvGrpSpPr>
        <p:grpSpPr>
          <a:xfrm>
            <a:off x="279820" y="6504062"/>
            <a:ext cx="250360" cy="218504"/>
            <a:chOff x="5122863" y="2579688"/>
            <a:chExt cx="1946276" cy="1698625"/>
          </a:xfrm>
          <a:solidFill>
            <a:schemeClr val="bg2"/>
          </a:solidFill>
        </p:grpSpPr>
        <p:sp>
          <p:nvSpPr>
            <p:cNvPr id="13" name="Freeform 5"/>
            <p:cNvSpPr>
              <a:spLocks/>
            </p:cNvSpPr>
            <p:nvPr/>
          </p:nvSpPr>
          <p:spPr bwMode="auto">
            <a:xfrm>
              <a:off x="5122863" y="2579688"/>
              <a:ext cx="554038" cy="747713"/>
            </a:xfrm>
            <a:custGeom>
              <a:avLst/>
              <a:gdLst>
                <a:gd name="T0" fmla="*/ 164 w 349"/>
                <a:gd name="T1" fmla="*/ 0 h 471"/>
                <a:gd name="T2" fmla="*/ 0 w 349"/>
                <a:gd name="T3" fmla="*/ 0 h 471"/>
                <a:gd name="T4" fmla="*/ 271 w 349"/>
                <a:gd name="T5" fmla="*/ 471 h 471"/>
                <a:gd name="T6" fmla="*/ 349 w 349"/>
                <a:gd name="T7" fmla="*/ 328 h 471"/>
                <a:gd name="T8" fmla="*/ 164 w 349"/>
                <a:gd name="T9" fmla="*/ 0 h 471"/>
              </a:gdLst>
              <a:ahLst/>
              <a:cxnLst>
                <a:cxn ang="0">
                  <a:pos x="T0" y="T1"/>
                </a:cxn>
                <a:cxn ang="0">
                  <a:pos x="T2" y="T3"/>
                </a:cxn>
                <a:cxn ang="0">
                  <a:pos x="T4" y="T5"/>
                </a:cxn>
                <a:cxn ang="0">
                  <a:pos x="T6" y="T7"/>
                </a:cxn>
                <a:cxn ang="0">
                  <a:pos x="T8" y="T9"/>
                </a:cxn>
              </a:cxnLst>
              <a:rect l="0" t="0" r="r" b="b"/>
              <a:pathLst>
                <a:path w="349" h="471">
                  <a:moveTo>
                    <a:pt x="164" y="0"/>
                  </a:moveTo>
                  <a:lnTo>
                    <a:pt x="0" y="0"/>
                  </a:lnTo>
                  <a:lnTo>
                    <a:pt x="271" y="471"/>
                  </a:lnTo>
                  <a:lnTo>
                    <a:pt x="349" y="328"/>
                  </a:lnTo>
                  <a:lnTo>
                    <a:pt x="164"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14" name="Freeform 6"/>
            <p:cNvSpPr>
              <a:spLocks/>
            </p:cNvSpPr>
            <p:nvPr/>
          </p:nvSpPr>
          <p:spPr bwMode="auto">
            <a:xfrm>
              <a:off x="5756276" y="2579688"/>
              <a:ext cx="1312863" cy="1698625"/>
            </a:xfrm>
            <a:custGeom>
              <a:avLst/>
              <a:gdLst>
                <a:gd name="T0" fmla="*/ 406 w 827"/>
                <a:gd name="T1" fmla="*/ 0 h 1070"/>
                <a:gd name="T2" fmla="*/ 86 w 827"/>
                <a:gd name="T3" fmla="*/ 564 h 1070"/>
                <a:gd name="T4" fmla="*/ 0 w 827"/>
                <a:gd name="T5" fmla="*/ 699 h 1070"/>
                <a:gd name="T6" fmla="*/ 214 w 827"/>
                <a:gd name="T7" fmla="*/ 1070 h 1070"/>
                <a:gd name="T8" fmla="*/ 827 w 827"/>
                <a:gd name="T9" fmla="*/ 0 h 1070"/>
                <a:gd name="T10" fmla="*/ 406 w 827"/>
                <a:gd name="T11" fmla="*/ 0 h 1070"/>
              </a:gdLst>
              <a:ahLst/>
              <a:cxnLst>
                <a:cxn ang="0">
                  <a:pos x="T0" y="T1"/>
                </a:cxn>
                <a:cxn ang="0">
                  <a:pos x="T2" y="T3"/>
                </a:cxn>
                <a:cxn ang="0">
                  <a:pos x="T4" y="T5"/>
                </a:cxn>
                <a:cxn ang="0">
                  <a:pos x="T6" y="T7"/>
                </a:cxn>
                <a:cxn ang="0">
                  <a:pos x="T8" y="T9"/>
                </a:cxn>
                <a:cxn ang="0">
                  <a:pos x="T10" y="T11"/>
                </a:cxn>
              </a:cxnLst>
              <a:rect l="0" t="0" r="r" b="b"/>
              <a:pathLst>
                <a:path w="827" h="1070">
                  <a:moveTo>
                    <a:pt x="406" y="0"/>
                  </a:moveTo>
                  <a:lnTo>
                    <a:pt x="86" y="564"/>
                  </a:lnTo>
                  <a:lnTo>
                    <a:pt x="0" y="699"/>
                  </a:lnTo>
                  <a:lnTo>
                    <a:pt x="214" y="1070"/>
                  </a:lnTo>
                  <a:lnTo>
                    <a:pt x="827" y="0"/>
                  </a:lnTo>
                  <a:lnTo>
                    <a:pt x="406"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grpSp>
      <p:sp>
        <p:nvSpPr>
          <p:cNvPr id="4" name="Rektangel 3"/>
          <p:cNvSpPr/>
          <p:nvPr userDrawn="1"/>
        </p:nvSpPr>
        <p:spPr>
          <a:xfrm>
            <a:off x="812602" y="1363946"/>
            <a:ext cx="10926000" cy="5058000"/>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nb-NO" smtClean="0"/>
              <a:t>  </a:t>
            </a:r>
            <a:endParaRPr lang="nb-NO" dirty="0"/>
          </a:p>
        </p:txBody>
      </p:sp>
      <p:cxnSp>
        <p:nvCxnSpPr>
          <p:cNvPr id="6" name="Rett linje 5"/>
          <p:cNvCxnSpPr/>
          <p:nvPr userDrawn="1"/>
        </p:nvCxnSpPr>
        <p:spPr>
          <a:xfrm>
            <a:off x="809427" y="1358552"/>
            <a:ext cx="10926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 name="Tittel 1"/>
          <p:cNvSpPr>
            <a:spLocks noGrp="1"/>
          </p:cNvSpPr>
          <p:nvPr>
            <p:ph type="title"/>
          </p:nvPr>
        </p:nvSpPr>
        <p:spPr>
          <a:xfrm>
            <a:off x="809976" y="-2081"/>
            <a:ext cx="10926000" cy="1350000"/>
          </a:xfrm>
        </p:spPr>
        <p:txBody>
          <a:bodyPr/>
          <a:lstStyle>
            <a:lvl1pPr algn="l">
              <a:defRPr/>
            </a:lvl1pPr>
          </a:lstStyle>
          <a:p>
            <a:r>
              <a:rPr lang="nb-NO" smtClean="0"/>
              <a:t>Klikk for å redigere tittelstil</a:t>
            </a:r>
            <a:endParaRPr lang="nb-NO" dirty="0"/>
          </a:p>
        </p:txBody>
      </p:sp>
      <p:sp>
        <p:nvSpPr>
          <p:cNvPr id="3" name="Plassholder for innhold 2"/>
          <p:cNvSpPr>
            <a:spLocks noGrp="1"/>
          </p:cNvSpPr>
          <p:nvPr>
            <p:ph idx="1"/>
          </p:nvPr>
        </p:nvSpPr>
        <p:spPr>
          <a:xfrm>
            <a:off x="809427" y="1361080"/>
            <a:ext cx="10926000" cy="5058000"/>
          </a:xfrm>
          <a:noFill/>
          <a:ln>
            <a:noFill/>
          </a:ln>
        </p:spPr>
        <p:txBody>
          <a:bodyPr lIns="180000" tIns="180000" rIns="180000" bIns="180000">
            <a:normAutofit/>
          </a:bodyPr>
          <a:lstStyle>
            <a:lvl1pPr marL="342900" indent="-342900">
              <a:lnSpc>
                <a:spcPct val="100000"/>
              </a:lnSpc>
              <a:buFont typeface=".AppleSystemUIFont" charset="-120"/>
              <a:buChar char="›"/>
              <a:defRPr sz="2000"/>
            </a:lvl1pPr>
            <a:lvl2pPr marL="685800" indent="-228600">
              <a:lnSpc>
                <a:spcPct val="100000"/>
              </a:lnSpc>
              <a:buFont typeface=".AppleSystemUIFont" charset="-120"/>
              <a:buChar char="›"/>
              <a:defRPr sz="2000">
                <a:latin typeface="+mn-lt"/>
              </a:defRPr>
            </a:lvl2pPr>
            <a:lvl3pPr marL="1143000" indent="-228600">
              <a:lnSpc>
                <a:spcPct val="100000"/>
              </a:lnSpc>
              <a:buFont typeface=".AppleSystemUIFont" charset="-120"/>
              <a:buChar char="›"/>
              <a:defRPr sz="2000">
                <a:latin typeface="+mn-lt"/>
              </a:defRPr>
            </a:lvl3pPr>
            <a:lvl4pPr marL="1600200" indent="-228600">
              <a:lnSpc>
                <a:spcPct val="100000"/>
              </a:lnSpc>
              <a:buFont typeface=".AppleSystemUIFont" charset="-120"/>
              <a:buChar char="›"/>
              <a:defRPr sz="2000">
                <a:latin typeface="+mn-lt"/>
              </a:defRPr>
            </a:lvl4pPr>
            <a:lvl5pPr marL="2057400" indent="-228600">
              <a:lnSpc>
                <a:spcPct val="100000"/>
              </a:lnSpc>
              <a:buFont typeface=".AppleSystemUIFont" charset="-120"/>
              <a:buChar char="›"/>
              <a:defRPr sz="2000">
                <a:latin typeface="+mn-lt"/>
              </a:defRPr>
            </a:lvl5p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22" name="Plassholder for bunntekst 21"/>
          <p:cNvSpPr>
            <a:spLocks noGrp="1"/>
          </p:cNvSpPr>
          <p:nvPr>
            <p:ph type="ftr" sz="quarter" idx="10"/>
          </p:nvPr>
        </p:nvSpPr>
        <p:spPr/>
        <p:txBody>
          <a:bodyPr/>
          <a:lstStyle/>
          <a:p>
            <a:endParaRPr lang="nb-NO" dirty="0"/>
          </a:p>
        </p:txBody>
      </p:sp>
      <p:sp>
        <p:nvSpPr>
          <p:cNvPr id="23" name="Plassholder for lysbildenummer 22"/>
          <p:cNvSpPr>
            <a:spLocks noGrp="1"/>
          </p:cNvSpPr>
          <p:nvPr>
            <p:ph type="sldNum" sz="quarter" idx="11"/>
          </p:nvPr>
        </p:nvSpPr>
        <p:spPr/>
        <p:txBody>
          <a:bodyPr/>
          <a:lstStyle/>
          <a:p>
            <a:fld id="{D0BEE4E4-E047-6A49-BCB9-4D06E7BA237B}" type="slidenum">
              <a:rPr lang="nb-NO" smtClean="0"/>
              <a:pPr/>
              <a:t>‹#›</a:t>
            </a:fld>
            <a:endParaRPr lang="nb-NO" dirty="0"/>
          </a:p>
        </p:txBody>
      </p:sp>
    </p:spTree>
    <p:extLst>
      <p:ext uri="{BB962C8B-B14F-4D97-AF65-F5344CB8AC3E}">
        <p14:creationId xmlns:p14="http://schemas.microsoft.com/office/powerpoint/2010/main" val="34852387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o spalter med bakgrunn">
    <p:spTree>
      <p:nvGrpSpPr>
        <p:cNvPr id="1" name=""/>
        <p:cNvGrpSpPr/>
        <p:nvPr/>
      </p:nvGrpSpPr>
      <p:grpSpPr>
        <a:xfrm>
          <a:off x="0" y="0"/>
          <a:ext cx="0" cy="0"/>
          <a:chOff x="0" y="0"/>
          <a:chExt cx="0" cy="0"/>
        </a:xfrm>
      </p:grpSpPr>
      <p:grpSp>
        <p:nvGrpSpPr>
          <p:cNvPr id="12" name="Gruppe 11"/>
          <p:cNvGrpSpPr>
            <a:grpSpLocks noChangeAspect="1"/>
          </p:cNvGrpSpPr>
          <p:nvPr userDrawn="1"/>
        </p:nvGrpSpPr>
        <p:grpSpPr>
          <a:xfrm>
            <a:off x="279820" y="6504062"/>
            <a:ext cx="250360" cy="218504"/>
            <a:chOff x="5122863" y="2579688"/>
            <a:chExt cx="1946276" cy="1698625"/>
          </a:xfrm>
          <a:solidFill>
            <a:schemeClr val="bg2"/>
          </a:solidFill>
        </p:grpSpPr>
        <p:sp>
          <p:nvSpPr>
            <p:cNvPr id="13" name="Freeform 5"/>
            <p:cNvSpPr>
              <a:spLocks/>
            </p:cNvSpPr>
            <p:nvPr/>
          </p:nvSpPr>
          <p:spPr bwMode="auto">
            <a:xfrm>
              <a:off x="5122863" y="2579688"/>
              <a:ext cx="554038" cy="747713"/>
            </a:xfrm>
            <a:custGeom>
              <a:avLst/>
              <a:gdLst>
                <a:gd name="T0" fmla="*/ 164 w 349"/>
                <a:gd name="T1" fmla="*/ 0 h 471"/>
                <a:gd name="T2" fmla="*/ 0 w 349"/>
                <a:gd name="T3" fmla="*/ 0 h 471"/>
                <a:gd name="T4" fmla="*/ 271 w 349"/>
                <a:gd name="T5" fmla="*/ 471 h 471"/>
                <a:gd name="T6" fmla="*/ 349 w 349"/>
                <a:gd name="T7" fmla="*/ 328 h 471"/>
                <a:gd name="T8" fmla="*/ 164 w 349"/>
                <a:gd name="T9" fmla="*/ 0 h 471"/>
              </a:gdLst>
              <a:ahLst/>
              <a:cxnLst>
                <a:cxn ang="0">
                  <a:pos x="T0" y="T1"/>
                </a:cxn>
                <a:cxn ang="0">
                  <a:pos x="T2" y="T3"/>
                </a:cxn>
                <a:cxn ang="0">
                  <a:pos x="T4" y="T5"/>
                </a:cxn>
                <a:cxn ang="0">
                  <a:pos x="T6" y="T7"/>
                </a:cxn>
                <a:cxn ang="0">
                  <a:pos x="T8" y="T9"/>
                </a:cxn>
              </a:cxnLst>
              <a:rect l="0" t="0" r="r" b="b"/>
              <a:pathLst>
                <a:path w="349" h="471">
                  <a:moveTo>
                    <a:pt x="164" y="0"/>
                  </a:moveTo>
                  <a:lnTo>
                    <a:pt x="0" y="0"/>
                  </a:lnTo>
                  <a:lnTo>
                    <a:pt x="271" y="471"/>
                  </a:lnTo>
                  <a:lnTo>
                    <a:pt x="349" y="328"/>
                  </a:lnTo>
                  <a:lnTo>
                    <a:pt x="164"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14" name="Freeform 6"/>
            <p:cNvSpPr>
              <a:spLocks/>
            </p:cNvSpPr>
            <p:nvPr/>
          </p:nvSpPr>
          <p:spPr bwMode="auto">
            <a:xfrm>
              <a:off x="5756276" y="2579688"/>
              <a:ext cx="1312863" cy="1698625"/>
            </a:xfrm>
            <a:custGeom>
              <a:avLst/>
              <a:gdLst>
                <a:gd name="T0" fmla="*/ 406 w 827"/>
                <a:gd name="T1" fmla="*/ 0 h 1070"/>
                <a:gd name="T2" fmla="*/ 86 w 827"/>
                <a:gd name="T3" fmla="*/ 564 h 1070"/>
                <a:gd name="T4" fmla="*/ 0 w 827"/>
                <a:gd name="T5" fmla="*/ 699 h 1070"/>
                <a:gd name="T6" fmla="*/ 214 w 827"/>
                <a:gd name="T7" fmla="*/ 1070 h 1070"/>
                <a:gd name="T8" fmla="*/ 827 w 827"/>
                <a:gd name="T9" fmla="*/ 0 h 1070"/>
                <a:gd name="T10" fmla="*/ 406 w 827"/>
                <a:gd name="T11" fmla="*/ 0 h 1070"/>
              </a:gdLst>
              <a:ahLst/>
              <a:cxnLst>
                <a:cxn ang="0">
                  <a:pos x="T0" y="T1"/>
                </a:cxn>
                <a:cxn ang="0">
                  <a:pos x="T2" y="T3"/>
                </a:cxn>
                <a:cxn ang="0">
                  <a:pos x="T4" y="T5"/>
                </a:cxn>
                <a:cxn ang="0">
                  <a:pos x="T6" y="T7"/>
                </a:cxn>
                <a:cxn ang="0">
                  <a:pos x="T8" y="T9"/>
                </a:cxn>
                <a:cxn ang="0">
                  <a:pos x="T10" y="T11"/>
                </a:cxn>
              </a:cxnLst>
              <a:rect l="0" t="0" r="r" b="b"/>
              <a:pathLst>
                <a:path w="827" h="1070">
                  <a:moveTo>
                    <a:pt x="406" y="0"/>
                  </a:moveTo>
                  <a:lnTo>
                    <a:pt x="86" y="564"/>
                  </a:lnTo>
                  <a:lnTo>
                    <a:pt x="0" y="699"/>
                  </a:lnTo>
                  <a:lnTo>
                    <a:pt x="214" y="1070"/>
                  </a:lnTo>
                  <a:lnTo>
                    <a:pt x="827" y="0"/>
                  </a:lnTo>
                  <a:lnTo>
                    <a:pt x="406"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grpSp>
      <p:sp>
        <p:nvSpPr>
          <p:cNvPr id="4" name="Rektangel 3"/>
          <p:cNvSpPr/>
          <p:nvPr userDrawn="1"/>
        </p:nvSpPr>
        <p:spPr>
          <a:xfrm>
            <a:off x="810594" y="1352959"/>
            <a:ext cx="5256000" cy="5058000"/>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nb-NO" dirty="0" smtClean="0"/>
              <a:t>  </a:t>
            </a:r>
            <a:endParaRPr lang="nb-NO" dirty="0"/>
          </a:p>
        </p:txBody>
      </p:sp>
      <p:sp>
        <p:nvSpPr>
          <p:cNvPr id="11" name="Rektangel 10"/>
          <p:cNvSpPr/>
          <p:nvPr userDrawn="1"/>
        </p:nvSpPr>
        <p:spPr>
          <a:xfrm>
            <a:off x="6480905" y="1351536"/>
            <a:ext cx="5256000" cy="5058000"/>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nb-NO" smtClean="0"/>
              <a:t>  </a:t>
            </a:r>
            <a:endParaRPr lang="nb-NO" dirty="0"/>
          </a:p>
        </p:txBody>
      </p:sp>
      <p:cxnSp>
        <p:nvCxnSpPr>
          <p:cNvPr id="6" name="Rett linje 5"/>
          <p:cNvCxnSpPr/>
          <p:nvPr userDrawn="1"/>
        </p:nvCxnSpPr>
        <p:spPr>
          <a:xfrm>
            <a:off x="809427" y="1362845"/>
            <a:ext cx="5256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 name="Tittel 1"/>
          <p:cNvSpPr>
            <a:spLocks noGrp="1"/>
          </p:cNvSpPr>
          <p:nvPr>
            <p:ph type="title"/>
          </p:nvPr>
        </p:nvSpPr>
        <p:spPr>
          <a:xfrm>
            <a:off x="809976" y="-2081"/>
            <a:ext cx="10926000" cy="1350000"/>
          </a:xfrm>
        </p:spPr>
        <p:txBody>
          <a:bodyPr>
            <a:normAutofit/>
          </a:bodyPr>
          <a:lstStyle>
            <a:lvl1pPr algn="l">
              <a:lnSpc>
                <a:spcPct val="100000"/>
              </a:lnSpc>
              <a:defRPr sz="2800"/>
            </a:lvl1pPr>
          </a:lstStyle>
          <a:p>
            <a:r>
              <a:rPr lang="nb-NO" smtClean="0"/>
              <a:t>Klikk for å redigere tittelstil</a:t>
            </a:r>
            <a:endParaRPr lang="nb-NO" dirty="0"/>
          </a:p>
        </p:txBody>
      </p:sp>
      <p:sp>
        <p:nvSpPr>
          <p:cNvPr id="3" name="Plassholder for innhold 2"/>
          <p:cNvSpPr>
            <a:spLocks noGrp="1"/>
          </p:cNvSpPr>
          <p:nvPr>
            <p:ph idx="1"/>
          </p:nvPr>
        </p:nvSpPr>
        <p:spPr>
          <a:xfrm>
            <a:off x="802127" y="1364110"/>
            <a:ext cx="5256000" cy="5058000"/>
          </a:xfrm>
          <a:noFill/>
          <a:ln>
            <a:noFill/>
          </a:ln>
        </p:spPr>
        <p:txBody>
          <a:bodyPr lIns="180000" tIns="180000" rIns="180000" bIns="180000">
            <a:normAutofit/>
          </a:bodyPr>
          <a:lstStyle>
            <a:lvl1pPr>
              <a:lnSpc>
                <a:spcPct val="100000"/>
              </a:lnSpc>
              <a:defRPr sz="2000"/>
            </a:lvl1pPr>
            <a:lvl2pPr>
              <a:lnSpc>
                <a:spcPct val="100000"/>
              </a:lnSpc>
              <a:defRPr sz="2000">
                <a:latin typeface="+mn-lt"/>
              </a:defRPr>
            </a:lvl2pPr>
            <a:lvl3pPr>
              <a:lnSpc>
                <a:spcPct val="100000"/>
              </a:lnSpc>
              <a:defRPr sz="2000">
                <a:latin typeface="+mn-lt"/>
              </a:defRPr>
            </a:lvl3pPr>
            <a:lvl4pPr>
              <a:lnSpc>
                <a:spcPct val="100000"/>
              </a:lnSpc>
              <a:defRPr sz="2000">
                <a:latin typeface="+mn-lt"/>
              </a:defRPr>
            </a:lvl4pPr>
            <a:lvl5pPr>
              <a:lnSpc>
                <a:spcPct val="100000"/>
              </a:lnSpc>
              <a:defRPr sz="2000">
                <a:latin typeface="+mn-lt"/>
              </a:defRPr>
            </a:lvl5p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15" name="Plassholder for innhold 2"/>
          <p:cNvSpPr>
            <a:spLocks noGrp="1"/>
          </p:cNvSpPr>
          <p:nvPr>
            <p:ph idx="12"/>
          </p:nvPr>
        </p:nvSpPr>
        <p:spPr>
          <a:xfrm>
            <a:off x="6491935" y="1347919"/>
            <a:ext cx="5256000" cy="5058000"/>
          </a:xfrm>
          <a:noFill/>
          <a:ln>
            <a:noFill/>
          </a:ln>
        </p:spPr>
        <p:txBody>
          <a:bodyPr lIns="180000" tIns="180000" rIns="180000" bIns="180000">
            <a:normAutofit/>
          </a:bodyPr>
          <a:lstStyle>
            <a:lvl1pPr>
              <a:defRPr sz="2000"/>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cxnSp>
        <p:nvCxnSpPr>
          <p:cNvPr id="17" name="Rett linje 16"/>
          <p:cNvCxnSpPr/>
          <p:nvPr userDrawn="1"/>
        </p:nvCxnSpPr>
        <p:spPr>
          <a:xfrm>
            <a:off x="6472438" y="1361941"/>
            <a:ext cx="5256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5" name="Plassholder for bunntekst 4"/>
          <p:cNvSpPr>
            <a:spLocks noGrp="1"/>
          </p:cNvSpPr>
          <p:nvPr>
            <p:ph type="ftr" sz="quarter" idx="13"/>
          </p:nvPr>
        </p:nvSpPr>
        <p:spPr/>
        <p:txBody>
          <a:bodyPr/>
          <a:lstStyle/>
          <a:p>
            <a:endParaRPr lang="nb-NO" dirty="0"/>
          </a:p>
        </p:txBody>
      </p:sp>
      <p:sp>
        <p:nvSpPr>
          <p:cNvPr id="7" name="Plassholder for lysbildenummer 6"/>
          <p:cNvSpPr>
            <a:spLocks noGrp="1"/>
          </p:cNvSpPr>
          <p:nvPr>
            <p:ph type="sldNum" sz="quarter" idx="14"/>
          </p:nvPr>
        </p:nvSpPr>
        <p:spPr/>
        <p:txBody>
          <a:bodyPr/>
          <a:lstStyle/>
          <a:p>
            <a:fld id="{D0BEE4E4-E047-6A49-BCB9-4D06E7BA237B}" type="slidenum">
              <a:rPr lang="nb-NO" smtClean="0"/>
              <a:pPr/>
              <a:t>‹#›</a:t>
            </a:fld>
            <a:endParaRPr lang="nb-NO" dirty="0"/>
          </a:p>
        </p:txBody>
      </p:sp>
    </p:spTree>
    <p:extLst>
      <p:ext uri="{BB962C8B-B14F-4D97-AF65-F5344CB8AC3E}">
        <p14:creationId xmlns:p14="http://schemas.microsoft.com/office/powerpoint/2010/main" val="209205029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killeside lys - stående bilde">
    <p:bg>
      <p:bgRef idx="1001">
        <a:schemeClr val="bg1"/>
      </p:bgRef>
    </p:bg>
    <p:spTree>
      <p:nvGrpSpPr>
        <p:cNvPr id="1" name=""/>
        <p:cNvGrpSpPr/>
        <p:nvPr/>
      </p:nvGrpSpPr>
      <p:grpSpPr>
        <a:xfrm>
          <a:off x="0" y="0"/>
          <a:ext cx="0" cy="0"/>
          <a:chOff x="0" y="0"/>
          <a:chExt cx="0" cy="0"/>
        </a:xfrm>
      </p:grpSpPr>
      <p:sp>
        <p:nvSpPr>
          <p:cNvPr id="5" name="Plassholder for bilde 8"/>
          <p:cNvSpPr>
            <a:spLocks noGrp="1"/>
          </p:cNvSpPr>
          <p:nvPr>
            <p:ph type="pic" sz="quarter" idx="12"/>
          </p:nvPr>
        </p:nvSpPr>
        <p:spPr>
          <a:xfrm>
            <a:off x="6252000" y="5495"/>
            <a:ext cx="5940000" cy="6852505"/>
          </a:xfrm>
        </p:spPr>
        <p:txBody>
          <a:bodyPr/>
          <a:lstStyle>
            <a:lvl1pPr marL="0" indent="0">
              <a:buNone/>
              <a:defRPr/>
            </a:lvl1pPr>
          </a:lstStyle>
          <a:p>
            <a:r>
              <a:rPr lang="nb-NO" smtClean="0"/>
              <a:t>Klikk ikonet for å legge til et bilde</a:t>
            </a:r>
            <a:endParaRPr lang="nb-NO" dirty="0"/>
          </a:p>
        </p:txBody>
      </p:sp>
      <p:sp>
        <p:nvSpPr>
          <p:cNvPr id="7" name="Tittel 1"/>
          <p:cNvSpPr>
            <a:spLocks noGrp="1"/>
          </p:cNvSpPr>
          <p:nvPr>
            <p:ph type="ctrTitle"/>
          </p:nvPr>
        </p:nvSpPr>
        <p:spPr>
          <a:xfrm>
            <a:off x="809426" y="1879389"/>
            <a:ext cx="4914000" cy="1258529"/>
          </a:xfrm>
        </p:spPr>
        <p:txBody>
          <a:bodyPr lIns="0" tIns="0" rIns="0" bIns="0" anchor="b">
            <a:normAutofit/>
          </a:bodyPr>
          <a:lstStyle>
            <a:lvl1pPr algn="l">
              <a:lnSpc>
                <a:spcPct val="100000"/>
              </a:lnSpc>
              <a:defRPr sz="2800" b="0">
                <a:solidFill>
                  <a:schemeClr val="tx2"/>
                </a:solidFill>
              </a:defRPr>
            </a:lvl1pPr>
          </a:lstStyle>
          <a:p>
            <a:r>
              <a:rPr lang="nb-NO" smtClean="0"/>
              <a:t>Klikk for å redigere tittelstil</a:t>
            </a:r>
            <a:endParaRPr lang="nb-NO" dirty="0"/>
          </a:p>
        </p:txBody>
      </p:sp>
      <p:sp>
        <p:nvSpPr>
          <p:cNvPr id="8" name="Undertittel 2"/>
          <p:cNvSpPr>
            <a:spLocks noGrp="1"/>
          </p:cNvSpPr>
          <p:nvPr>
            <p:ph type="subTitle" idx="1"/>
          </p:nvPr>
        </p:nvSpPr>
        <p:spPr>
          <a:xfrm>
            <a:off x="809426" y="3703967"/>
            <a:ext cx="4860000" cy="1051200"/>
          </a:xfrm>
        </p:spPr>
        <p:txBody>
          <a:bodyPr lIns="0" tIns="0" rIns="0" bIns="0">
            <a:normAutofit/>
          </a:bodyPr>
          <a:lstStyle>
            <a:lvl1pPr marL="0" indent="0" algn="l">
              <a:lnSpc>
                <a:spcPct val="100000"/>
              </a:lnSpc>
              <a:buNone/>
              <a:defRPr sz="22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smtClean="0"/>
              <a:t>Klikk for å redigere undertittelstil i malen</a:t>
            </a:r>
            <a:endParaRPr lang="nb-NO" dirty="0"/>
          </a:p>
        </p:txBody>
      </p:sp>
      <p:cxnSp>
        <p:nvCxnSpPr>
          <p:cNvPr id="9" name="Rett linje 8"/>
          <p:cNvCxnSpPr/>
          <p:nvPr userDrawn="1"/>
        </p:nvCxnSpPr>
        <p:spPr>
          <a:xfrm>
            <a:off x="809427" y="3434389"/>
            <a:ext cx="421939"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482348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killeside mørk - stående bilde">
    <p:bg>
      <p:bgRef idx="1001">
        <a:schemeClr val="bg2"/>
      </p:bgRef>
    </p:bg>
    <p:spTree>
      <p:nvGrpSpPr>
        <p:cNvPr id="1" name=""/>
        <p:cNvGrpSpPr/>
        <p:nvPr/>
      </p:nvGrpSpPr>
      <p:grpSpPr>
        <a:xfrm>
          <a:off x="0" y="0"/>
          <a:ext cx="0" cy="0"/>
          <a:chOff x="0" y="0"/>
          <a:chExt cx="0" cy="0"/>
        </a:xfrm>
      </p:grpSpPr>
      <p:sp>
        <p:nvSpPr>
          <p:cNvPr id="5" name="Plassholder for bilde 8"/>
          <p:cNvSpPr>
            <a:spLocks noGrp="1"/>
          </p:cNvSpPr>
          <p:nvPr>
            <p:ph type="pic" sz="quarter" idx="12"/>
          </p:nvPr>
        </p:nvSpPr>
        <p:spPr>
          <a:xfrm>
            <a:off x="6252000" y="5495"/>
            <a:ext cx="5940000" cy="6852505"/>
          </a:xfrm>
        </p:spPr>
        <p:txBody>
          <a:bodyPr/>
          <a:lstStyle>
            <a:lvl1pPr marL="0" indent="0">
              <a:buNone/>
              <a:defRPr/>
            </a:lvl1pPr>
          </a:lstStyle>
          <a:p>
            <a:r>
              <a:rPr lang="nb-NO" smtClean="0"/>
              <a:t>Klikk ikonet for å legge til et bilde</a:t>
            </a:r>
            <a:endParaRPr lang="nb-NO" dirty="0"/>
          </a:p>
        </p:txBody>
      </p:sp>
      <p:sp>
        <p:nvSpPr>
          <p:cNvPr id="7" name="Tittel 1"/>
          <p:cNvSpPr>
            <a:spLocks noGrp="1"/>
          </p:cNvSpPr>
          <p:nvPr>
            <p:ph type="ctrTitle"/>
          </p:nvPr>
        </p:nvSpPr>
        <p:spPr>
          <a:xfrm>
            <a:off x="809426" y="1879389"/>
            <a:ext cx="4914000" cy="1258529"/>
          </a:xfrm>
        </p:spPr>
        <p:txBody>
          <a:bodyPr lIns="0" tIns="0" rIns="0" bIns="0" anchor="b">
            <a:normAutofit/>
          </a:bodyPr>
          <a:lstStyle>
            <a:lvl1pPr algn="l">
              <a:lnSpc>
                <a:spcPct val="100000"/>
              </a:lnSpc>
              <a:defRPr sz="2800" b="0">
                <a:solidFill>
                  <a:schemeClr val="tx1"/>
                </a:solidFill>
              </a:defRPr>
            </a:lvl1pPr>
          </a:lstStyle>
          <a:p>
            <a:r>
              <a:rPr lang="nb-NO" smtClean="0"/>
              <a:t>Klikk for å redigere tittelstil</a:t>
            </a:r>
            <a:endParaRPr lang="nb-NO" dirty="0"/>
          </a:p>
        </p:txBody>
      </p:sp>
      <p:sp>
        <p:nvSpPr>
          <p:cNvPr id="8" name="Undertittel 2"/>
          <p:cNvSpPr>
            <a:spLocks noGrp="1"/>
          </p:cNvSpPr>
          <p:nvPr>
            <p:ph type="subTitle" idx="1"/>
          </p:nvPr>
        </p:nvSpPr>
        <p:spPr>
          <a:xfrm>
            <a:off x="809426" y="3703967"/>
            <a:ext cx="4860000" cy="1051200"/>
          </a:xfrm>
        </p:spPr>
        <p:txBody>
          <a:bodyPr lIns="0" tIns="0" rIns="0" bIns="0">
            <a:normAutofit/>
          </a:bodyPr>
          <a:lstStyle>
            <a:lvl1pPr marL="0" indent="0" algn="l">
              <a:lnSpc>
                <a:spcPct val="100000"/>
              </a:lnSpc>
              <a:buNone/>
              <a:defRPr sz="22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smtClean="0"/>
              <a:t>Klikk for å redigere undertittelstil i malen</a:t>
            </a:r>
            <a:endParaRPr lang="nb-NO" dirty="0"/>
          </a:p>
        </p:txBody>
      </p:sp>
      <p:cxnSp>
        <p:nvCxnSpPr>
          <p:cNvPr id="9" name="Rett linje 8"/>
          <p:cNvCxnSpPr/>
          <p:nvPr userDrawn="1"/>
        </p:nvCxnSpPr>
        <p:spPr>
          <a:xfrm>
            <a:off x="809427" y="3434389"/>
            <a:ext cx="421939"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20856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killeside lys - to liggende bilder">
    <p:bg>
      <p:bgRef idx="1001">
        <a:schemeClr val="bg1"/>
      </p:bgRef>
    </p:bg>
    <p:spTree>
      <p:nvGrpSpPr>
        <p:cNvPr id="1" name=""/>
        <p:cNvGrpSpPr/>
        <p:nvPr/>
      </p:nvGrpSpPr>
      <p:grpSpPr>
        <a:xfrm>
          <a:off x="0" y="0"/>
          <a:ext cx="0" cy="0"/>
          <a:chOff x="0" y="0"/>
          <a:chExt cx="0" cy="0"/>
        </a:xfrm>
      </p:grpSpPr>
      <p:sp>
        <p:nvSpPr>
          <p:cNvPr id="2" name="Tittel 1"/>
          <p:cNvSpPr>
            <a:spLocks noGrp="1"/>
          </p:cNvSpPr>
          <p:nvPr>
            <p:ph type="ctrTitle"/>
          </p:nvPr>
        </p:nvSpPr>
        <p:spPr>
          <a:xfrm>
            <a:off x="809426" y="1879389"/>
            <a:ext cx="5760000" cy="1258529"/>
          </a:xfrm>
        </p:spPr>
        <p:txBody>
          <a:bodyPr lIns="0" tIns="0" rIns="0" bIns="0" anchor="b">
            <a:normAutofit/>
          </a:bodyPr>
          <a:lstStyle>
            <a:lvl1pPr algn="l">
              <a:lnSpc>
                <a:spcPct val="100000"/>
              </a:lnSpc>
              <a:defRPr sz="2800" b="0">
                <a:solidFill>
                  <a:schemeClr val="tx2"/>
                </a:solidFill>
              </a:defRPr>
            </a:lvl1pPr>
          </a:lstStyle>
          <a:p>
            <a:r>
              <a:rPr lang="nb-NO" smtClean="0"/>
              <a:t>Klikk for å redigere tittelstil</a:t>
            </a:r>
            <a:endParaRPr lang="nb-NO" dirty="0"/>
          </a:p>
        </p:txBody>
      </p:sp>
      <p:sp>
        <p:nvSpPr>
          <p:cNvPr id="3" name="Undertittel 2"/>
          <p:cNvSpPr>
            <a:spLocks noGrp="1"/>
          </p:cNvSpPr>
          <p:nvPr>
            <p:ph type="subTitle" idx="1"/>
          </p:nvPr>
        </p:nvSpPr>
        <p:spPr>
          <a:xfrm>
            <a:off x="809426" y="3703967"/>
            <a:ext cx="5760000" cy="1051200"/>
          </a:xfrm>
        </p:spPr>
        <p:txBody>
          <a:bodyPr lIns="0" tIns="0" rIns="0" bIns="0">
            <a:normAutofit/>
          </a:bodyPr>
          <a:lstStyle>
            <a:lvl1pPr marL="0" indent="0" algn="l">
              <a:lnSpc>
                <a:spcPct val="100000"/>
              </a:lnSpc>
              <a:buNone/>
              <a:defRPr sz="22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smtClean="0"/>
              <a:t>Klikk for å redigere undertittelstil i malen</a:t>
            </a:r>
            <a:endParaRPr lang="nb-NO" dirty="0"/>
          </a:p>
        </p:txBody>
      </p:sp>
      <p:sp>
        <p:nvSpPr>
          <p:cNvPr id="5" name="Plassholder for bilde 8"/>
          <p:cNvSpPr>
            <a:spLocks noGrp="1"/>
          </p:cNvSpPr>
          <p:nvPr>
            <p:ph type="pic" sz="quarter" idx="12"/>
          </p:nvPr>
        </p:nvSpPr>
        <p:spPr>
          <a:xfrm>
            <a:off x="7152000" y="5495"/>
            <a:ext cx="5040000" cy="3384000"/>
          </a:xfrm>
        </p:spPr>
        <p:txBody>
          <a:bodyPr/>
          <a:lstStyle>
            <a:lvl1pPr marL="0" indent="0">
              <a:buNone/>
              <a:defRPr/>
            </a:lvl1pPr>
          </a:lstStyle>
          <a:p>
            <a:r>
              <a:rPr lang="nb-NO" smtClean="0"/>
              <a:t>Klikk ikonet for å legge til et bilde</a:t>
            </a:r>
            <a:endParaRPr lang="nb-NO" dirty="0"/>
          </a:p>
        </p:txBody>
      </p:sp>
      <p:cxnSp>
        <p:nvCxnSpPr>
          <p:cNvPr id="11" name="Rett linje 10"/>
          <p:cNvCxnSpPr/>
          <p:nvPr userDrawn="1"/>
        </p:nvCxnSpPr>
        <p:spPr>
          <a:xfrm>
            <a:off x="809427" y="3434389"/>
            <a:ext cx="421939"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Plassholder for bilde 8"/>
          <p:cNvSpPr>
            <a:spLocks noGrp="1"/>
          </p:cNvSpPr>
          <p:nvPr>
            <p:ph type="pic" sz="quarter" idx="13"/>
          </p:nvPr>
        </p:nvSpPr>
        <p:spPr>
          <a:xfrm>
            <a:off x="7152000" y="3468783"/>
            <a:ext cx="5040000" cy="3384000"/>
          </a:xfrm>
        </p:spPr>
        <p:txBody>
          <a:bodyPr/>
          <a:lstStyle>
            <a:lvl1pPr marL="0" indent="0">
              <a:buNone/>
              <a:defRPr/>
            </a:lvl1pPr>
          </a:lstStyle>
          <a:p>
            <a:r>
              <a:rPr lang="nb-NO" smtClean="0"/>
              <a:t>Klikk ikonet for å legge til et bilde</a:t>
            </a:r>
            <a:endParaRPr lang="nb-NO" dirty="0"/>
          </a:p>
        </p:txBody>
      </p:sp>
    </p:spTree>
    <p:extLst>
      <p:ext uri="{BB962C8B-B14F-4D97-AF65-F5344CB8AC3E}">
        <p14:creationId xmlns:p14="http://schemas.microsoft.com/office/powerpoint/2010/main" val="121110165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03414" y="-1"/>
            <a:ext cx="10926000" cy="1350000"/>
          </a:xfrm>
          <a:prstGeom prst="rect">
            <a:avLst/>
          </a:prstGeom>
        </p:spPr>
        <p:txBody>
          <a:bodyPr vert="horz" lIns="0" tIns="0" rIns="0" bIns="0" rtlCol="0" anchor="ctr">
            <a:normAutofit/>
          </a:bodyPr>
          <a:lstStyle/>
          <a:p>
            <a:r>
              <a:rPr lang="nb-NO" dirty="0" smtClean="0"/>
              <a:t>Klikk for å redigere tittelstil</a:t>
            </a:r>
            <a:endParaRPr lang="nb-NO" dirty="0"/>
          </a:p>
        </p:txBody>
      </p:sp>
      <p:sp>
        <p:nvSpPr>
          <p:cNvPr id="3" name="Plassholder for tekst 2"/>
          <p:cNvSpPr>
            <a:spLocks noGrp="1"/>
          </p:cNvSpPr>
          <p:nvPr>
            <p:ph type="body" idx="1"/>
          </p:nvPr>
        </p:nvSpPr>
        <p:spPr>
          <a:xfrm>
            <a:off x="811859" y="1349999"/>
            <a:ext cx="10927084" cy="5056055"/>
          </a:xfrm>
          <a:prstGeom prst="rect">
            <a:avLst/>
          </a:prstGeom>
        </p:spPr>
        <p:txBody>
          <a:bodyPr vert="horz" lIns="0" tIns="0" rIns="0" bIns="0" rtlCol="0">
            <a:normAutofit/>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16" name="Plassholder for bunntekst 4"/>
          <p:cNvSpPr>
            <a:spLocks noGrp="1"/>
          </p:cNvSpPr>
          <p:nvPr>
            <p:ph type="ftr" sz="quarter" idx="3"/>
          </p:nvPr>
        </p:nvSpPr>
        <p:spPr>
          <a:xfrm>
            <a:off x="811950" y="6408000"/>
            <a:ext cx="5252673" cy="450000"/>
          </a:xfrm>
          <a:prstGeom prst="rect">
            <a:avLst/>
          </a:prstGeom>
        </p:spPr>
        <p:txBody>
          <a:bodyPr lIns="0" tIns="0" rIns="0" bIns="0" anchor="ctr" anchorCtr="0"/>
          <a:lstStyle>
            <a:lvl1pPr algn="l">
              <a:defRPr sz="1000">
                <a:solidFill>
                  <a:schemeClr val="bg1">
                    <a:lumMod val="50000"/>
                  </a:schemeClr>
                </a:solidFill>
                <a:latin typeface="+mj-lt"/>
              </a:defRPr>
            </a:lvl1pPr>
          </a:lstStyle>
          <a:p>
            <a:endParaRPr lang="nb-NO" dirty="0"/>
          </a:p>
        </p:txBody>
      </p:sp>
      <p:sp>
        <p:nvSpPr>
          <p:cNvPr id="17" name="Plassholder for lysbildenummer 5"/>
          <p:cNvSpPr>
            <a:spLocks noGrp="1"/>
          </p:cNvSpPr>
          <p:nvPr>
            <p:ph type="sldNum" sz="quarter" idx="4"/>
          </p:nvPr>
        </p:nvSpPr>
        <p:spPr>
          <a:xfrm>
            <a:off x="11738087" y="6406054"/>
            <a:ext cx="450000" cy="450000"/>
          </a:xfrm>
          <a:prstGeom prst="rect">
            <a:avLst/>
          </a:prstGeom>
        </p:spPr>
        <p:txBody>
          <a:bodyPr lIns="0" tIns="0" rIns="0" bIns="0" anchor="ctr" anchorCtr="0"/>
          <a:lstStyle>
            <a:lvl1pPr algn="ctr">
              <a:defRPr sz="1000" b="0">
                <a:solidFill>
                  <a:schemeClr val="bg1">
                    <a:lumMod val="50000"/>
                  </a:schemeClr>
                </a:solidFill>
                <a:latin typeface="+mn-lt"/>
              </a:defRPr>
            </a:lvl1pPr>
          </a:lstStyle>
          <a:p>
            <a:fld id="{D0BEE4E4-E047-6A49-BCB9-4D06E7BA237B}" type="slidenum">
              <a:rPr lang="nb-NO" smtClean="0"/>
              <a:pPr/>
              <a:t>‹#›</a:t>
            </a:fld>
            <a:endParaRPr lang="nb-NO" dirty="0"/>
          </a:p>
        </p:txBody>
      </p:sp>
    </p:spTree>
    <p:extLst>
      <p:ext uri="{BB962C8B-B14F-4D97-AF65-F5344CB8AC3E}">
        <p14:creationId xmlns:p14="http://schemas.microsoft.com/office/powerpoint/2010/main" val="1377259176"/>
      </p:ext>
    </p:extLst>
  </p:cSld>
  <p:clrMap bg1="lt1" tx1="dk1" bg2="lt2" tx2="dk2" accent1="accent1" accent2="accent2" accent3="accent3" accent4="accent4" accent5="accent5" accent6="accent6" hlink="hlink" folHlink="folHlink"/>
  <p:sldLayoutIdLst>
    <p:sldLayoutId id="2147483649" r:id="rId1"/>
    <p:sldLayoutId id="2147483673" r:id="rId2"/>
    <p:sldLayoutId id="2147483663" r:id="rId3"/>
    <p:sldLayoutId id="2147483674" r:id="rId4"/>
    <p:sldLayoutId id="2147483650" r:id="rId5"/>
    <p:sldLayoutId id="2147483664" r:id="rId6"/>
    <p:sldLayoutId id="2147483671" r:id="rId7"/>
    <p:sldLayoutId id="2147483667" r:id="rId8"/>
    <p:sldLayoutId id="2147483672" r:id="rId9"/>
    <p:sldLayoutId id="2147483670" r:id="rId10"/>
    <p:sldLayoutId id="2147483665" r:id="rId11"/>
    <p:sldLayoutId id="2147483666" r:id="rId12"/>
    <p:sldLayoutId id="2147483655" r:id="rId13"/>
    <p:sldLayoutId id="2147483661" r:id="rId14"/>
    <p:sldLayoutId id="2147483668" r:id="rId15"/>
    <p:sldLayoutId id="2147483675" r:id="rId16"/>
  </p:sldLayoutIdLst>
  <p:timing>
    <p:tnLst>
      <p:par>
        <p:cTn id="1" dur="indefinite" restart="never" nodeType="tmRoot"/>
      </p:par>
    </p:tnLst>
  </p:timing>
  <p:hf hdr="0" dt="0"/>
  <p:txStyles>
    <p:titleStyle>
      <a:lvl1pPr algn="l" defTabSz="914400" rtl="0" eaLnBrk="1" latinLnBrk="0" hangingPunct="1">
        <a:lnSpc>
          <a:spcPct val="100000"/>
        </a:lnSpc>
        <a:spcBef>
          <a:spcPct val="0"/>
        </a:spcBef>
        <a:buNone/>
        <a:defRPr sz="2800" b="0" kern="1200">
          <a:solidFill>
            <a:schemeClr val="tx2"/>
          </a:solidFill>
          <a:latin typeface="+mj-lt"/>
          <a:ea typeface="+mj-ea"/>
          <a:cs typeface="+mj-cs"/>
        </a:defRPr>
      </a:lvl1pPr>
    </p:titleStyle>
    <p:bodyStyle>
      <a:lvl1pPr marL="342900" indent="-342900" algn="l" defTabSz="914400" rtl="0" eaLnBrk="1" latinLnBrk="0" hangingPunct="1">
        <a:lnSpc>
          <a:spcPct val="100000"/>
        </a:lnSpc>
        <a:spcBef>
          <a:spcPts val="1000"/>
        </a:spcBef>
        <a:buClr>
          <a:schemeClr val="accent1"/>
        </a:buClr>
        <a:buFont typeface=".AppleSystemUIFont" charset="-120"/>
        <a:buChar char="›"/>
        <a:defRPr sz="20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ppleSystemUIFont" charset="-120"/>
        <a:buChar char="›"/>
        <a:defRPr sz="2000" kern="1200">
          <a:solidFill>
            <a:schemeClr val="tx2"/>
          </a:solidFill>
          <a:latin typeface="+mj-lt"/>
          <a:ea typeface="Georgia" charset="0"/>
          <a:cs typeface="Georgia" charset="0"/>
        </a:defRPr>
      </a:lvl2pPr>
      <a:lvl3pPr marL="1143000" indent="-228600" algn="l" defTabSz="914400" rtl="0" eaLnBrk="1" latinLnBrk="0" hangingPunct="1">
        <a:lnSpc>
          <a:spcPct val="100000"/>
        </a:lnSpc>
        <a:spcBef>
          <a:spcPts val="500"/>
        </a:spcBef>
        <a:buClr>
          <a:schemeClr val="accent1"/>
        </a:buClr>
        <a:buFont typeface=".AppleSystemUIFont" charset="-120"/>
        <a:buChar char="›"/>
        <a:defRPr sz="2000" kern="1200">
          <a:solidFill>
            <a:schemeClr val="tx2"/>
          </a:solidFill>
          <a:latin typeface="+mj-lt"/>
          <a:ea typeface="Georgia" charset="0"/>
          <a:cs typeface="Georgia" charset="0"/>
        </a:defRPr>
      </a:lvl3pPr>
      <a:lvl4pPr marL="1600200" indent="-228600" algn="l" defTabSz="914400" rtl="0" eaLnBrk="1" latinLnBrk="0" hangingPunct="1">
        <a:lnSpc>
          <a:spcPct val="100000"/>
        </a:lnSpc>
        <a:spcBef>
          <a:spcPts val="500"/>
        </a:spcBef>
        <a:buClr>
          <a:schemeClr val="accent1"/>
        </a:buClr>
        <a:buFont typeface=".AppleSystemUIFont" charset="-120"/>
        <a:buChar char="›"/>
        <a:defRPr sz="2000" kern="1200">
          <a:solidFill>
            <a:schemeClr val="tx2"/>
          </a:solidFill>
          <a:latin typeface="+mj-lt"/>
          <a:ea typeface="Georgia" charset="0"/>
          <a:cs typeface="Georgia" charset="0"/>
        </a:defRPr>
      </a:lvl4pPr>
      <a:lvl5pPr marL="2057400" indent="-228600" algn="l" defTabSz="914400" rtl="0" eaLnBrk="1" latinLnBrk="0" hangingPunct="1">
        <a:lnSpc>
          <a:spcPct val="100000"/>
        </a:lnSpc>
        <a:spcBef>
          <a:spcPts val="500"/>
        </a:spcBef>
        <a:buClr>
          <a:schemeClr val="accent1"/>
        </a:buClr>
        <a:buFont typeface=".AppleSystemUIFont" charset="-120"/>
        <a:buChar char="›"/>
        <a:defRPr sz="2000" kern="1200">
          <a:solidFill>
            <a:schemeClr val="tx2"/>
          </a:solidFill>
          <a:latin typeface="+mj-lt"/>
          <a:ea typeface="Georgia" charset="0"/>
          <a:cs typeface="Georgi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hyperlink" Target="http://www.ungdata.no/" TargetMode="Externa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hyperlink" Target="https://www.youtube.com/watch?v=TCob87aJOzY" TargetMode="Externa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youtube.com/watch?v=baGOFIM2L3I" TargetMode="Externa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dirty="0" smtClean="0"/>
              <a:t>Saman er </a:t>
            </a:r>
            <a:r>
              <a:rPr lang="nb-NO" dirty="0" err="1" smtClean="0"/>
              <a:t>ein</a:t>
            </a:r>
            <a:r>
              <a:rPr lang="nb-NO" dirty="0" smtClean="0"/>
              <a:t> mindre aleine?</a:t>
            </a:r>
            <a:endParaRPr lang="nb-NO" dirty="0"/>
          </a:p>
        </p:txBody>
      </p:sp>
      <p:sp>
        <p:nvSpPr>
          <p:cNvPr id="3" name="Undertittel 2"/>
          <p:cNvSpPr>
            <a:spLocks noGrp="1"/>
          </p:cNvSpPr>
          <p:nvPr>
            <p:ph type="subTitle" idx="1"/>
          </p:nvPr>
        </p:nvSpPr>
        <p:spPr/>
        <p:txBody>
          <a:bodyPr/>
          <a:lstStyle/>
          <a:p>
            <a:r>
              <a:rPr lang="nb-NO" dirty="0" smtClean="0"/>
              <a:t>Innlegg for </a:t>
            </a:r>
            <a:r>
              <a:rPr lang="nb-NO" dirty="0" err="1" smtClean="0"/>
              <a:t>ungdomsarbeidarar</a:t>
            </a:r>
            <a:endParaRPr lang="nb-NO" dirty="0" smtClean="0"/>
          </a:p>
          <a:p>
            <a:r>
              <a:rPr lang="nb-NO" dirty="0" smtClean="0"/>
              <a:t>Sogn og Fjordane fylkeskommune</a:t>
            </a:r>
            <a:r>
              <a:rPr lang="nb-NO" dirty="0" smtClean="0"/>
              <a:t>, Skei</a:t>
            </a:r>
            <a:endParaRPr lang="nb-NO" dirty="0"/>
          </a:p>
        </p:txBody>
      </p:sp>
      <p:sp>
        <p:nvSpPr>
          <p:cNvPr id="4" name="Plassholder for tekst 3"/>
          <p:cNvSpPr>
            <a:spLocks noGrp="1"/>
          </p:cNvSpPr>
          <p:nvPr>
            <p:ph type="body" idx="10"/>
          </p:nvPr>
        </p:nvSpPr>
        <p:spPr/>
        <p:txBody>
          <a:bodyPr/>
          <a:lstStyle/>
          <a:p>
            <a:r>
              <a:rPr lang="nb-NO" dirty="0" smtClean="0"/>
              <a:t>Roger Hestholm</a:t>
            </a:r>
            <a:endParaRPr lang="nb-NO" dirty="0" smtClean="0"/>
          </a:p>
          <a:p>
            <a:r>
              <a:rPr lang="nb-NO" dirty="0" smtClean="0"/>
              <a:t>Institutt for </a:t>
            </a:r>
            <a:r>
              <a:rPr lang="nb-NO" dirty="0" err="1" smtClean="0"/>
              <a:t>samfunnsvitskap</a:t>
            </a:r>
            <a:r>
              <a:rPr lang="nb-NO" dirty="0" smtClean="0"/>
              <a:t>, </a:t>
            </a:r>
            <a:r>
              <a:rPr lang="nb-NO" dirty="0" err="1" smtClean="0"/>
              <a:t>studiestad</a:t>
            </a:r>
            <a:r>
              <a:rPr lang="nb-NO" dirty="0" smtClean="0"/>
              <a:t> Sogndal </a:t>
            </a:r>
            <a:r>
              <a:rPr lang="nb-NO" dirty="0" smtClean="0"/>
              <a:t/>
            </a:r>
            <a:br>
              <a:rPr lang="nb-NO" dirty="0" smtClean="0"/>
            </a:br>
            <a:r>
              <a:rPr lang="nb-NO" dirty="0" smtClean="0"/>
              <a:t>18. oktober 2018</a:t>
            </a:r>
            <a:endParaRPr lang="nb-NO" dirty="0"/>
          </a:p>
        </p:txBody>
      </p:sp>
      <p:pic>
        <p:nvPicPr>
          <p:cNvPr id="6146" name="Picture 2" descr="Image result for jenteflokk"/>
          <p:cNvPicPr>
            <a:picLocks noGrp="1" noChangeAspect="1" noChangeArrowheads="1"/>
          </p:cNvPicPr>
          <p:nvPr>
            <p:ph type="pic" sz="quarter" idx="11"/>
          </p:nvPr>
        </p:nvPicPr>
        <p:blipFill>
          <a:blip r:embed="rId3">
            <a:extLst>
              <a:ext uri="{28A0092B-C50C-407E-A947-70E740481C1C}">
                <a14:useLocalDpi xmlns:a14="http://schemas.microsoft.com/office/drawing/2010/main" val="0"/>
              </a:ext>
            </a:extLst>
          </a:blip>
          <a:srcRect l="22586" r="22586"/>
          <a:stretch>
            <a:fillRect/>
          </a:stretch>
        </p:blipFill>
        <p:spPr bwMode="auto">
          <a:xfrm>
            <a:off x="7232921" y="855587"/>
            <a:ext cx="4298230" cy="5848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17196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Refleksjon over eiga sosiologiundervisning…</a:t>
            </a:r>
            <a:endParaRPr lang="nn-NO" dirty="0"/>
          </a:p>
        </p:txBody>
      </p:sp>
      <p:sp>
        <p:nvSpPr>
          <p:cNvPr id="3" name="Plassholder for innhold 2"/>
          <p:cNvSpPr>
            <a:spLocks noGrp="1"/>
          </p:cNvSpPr>
          <p:nvPr>
            <p:ph idx="1"/>
          </p:nvPr>
        </p:nvSpPr>
        <p:spPr/>
        <p:txBody>
          <a:bodyPr>
            <a:normAutofit/>
          </a:bodyPr>
          <a:lstStyle/>
          <a:p>
            <a:endParaRPr lang="nb-NO" dirty="0" smtClean="0"/>
          </a:p>
          <a:p>
            <a:r>
              <a:rPr lang="nn-NO" dirty="0" smtClean="0"/>
              <a:t>«</a:t>
            </a:r>
            <a:r>
              <a:rPr lang="nn-NO" i="1" dirty="0" smtClean="0"/>
              <a:t>Undervisning </a:t>
            </a:r>
            <a:r>
              <a:rPr lang="nn-NO" i="1" dirty="0"/>
              <a:t>om korleis sosiale medium verkar på samfunnet. Stundom kan ein kjenne seg som ein gammal og klok dinosaur som fortel pattedyra om korleis livet vil bli når dei tek over med pels, levandefødde ungar og det heile. Pattedyra høyrer høfleg og stille på dinosauren</a:t>
            </a:r>
            <a:r>
              <a:rPr lang="nn-NO" dirty="0" smtClean="0"/>
              <a:t>.» </a:t>
            </a:r>
          </a:p>
          <a:p>
            <a:endParaRPr lang="nb-NO" dirty="0" smtClean="0"/>
          </a:p>
          <a:p>
            <a:r>
              <a:rPr lang="nb-NO" dirty="0" smtClean="0"/>
              <a:t>Eksempel på «… generasjonskarakteristiske former for tenking, </a:t>
            </a:r>
            <a:r>
              <a:rPr lang="nb-NO" dirty="0" err="1" smtClean="0"/>
              <a:t>handlingar</a:t>
            </a:r>
            <a:r>
              <a:rPr lang="nb-NO" dirty="0" smtClean="0"/>
              <a:t> og </a:t>
            </a:r>
            <a:r>
              <a:rPr lang="nb-NO" dirty="0" err="1" smtClean="0"/>
              <a:t>røynsler</a:t>
            </a:r>
            <a:r>
              <a:rPr lang="nb-NO" dirty="0" smtClean="0"/>
              <a:t>»? </a:t>
            </a:r>
          </a:p>
          <a:p>
            <a:endParaRPr lang="nb-NO" dirty="0"/>
          </a:p>
          <a:p>
            <a:r>
              <a:rPr lang="nb-NO" dirty="0" smtClean="0"/>
              <a:t>Kanskje </a:t>
            </a:r>
            <a:r>
              <a:rPr lang="nb-NO" dirty="0" err="1" smtClean="0"/>
              <a:t>utrykkjer</a:t>
            </a:r>
            <a:r>
              <a:rPr lang="nb-NO" dirty="0" smtClean="0"/>
              <a:t> dette </a:t>
            </a:r>
            <a:r>
              <a:rPr lang="nb-NO" dirty="0" err="1" smtClean="0"/>
              <a:t>noko</a:t>
            </a:r>
            <a:r>
              <a:rPr lang="nb-NO" dirty="0" smtClean="0"/>
              <a:t> typisk: At foreldre og </a:t>
            </a:r>
            <a:r>
              <a:rPr lang="nb-NO" dirty="0" err="1" smtClean="0"/>
              <a:t>lærarar</a:t>
            </a:r>
            <a:r>
              <a:rPr lang="nb-NO" dirty="0" smtClean="0"/>
              <a:t> (og </a:t>
            </a:r>
            <a:r>
              <a:rPr lang="nb-NO" dirty="0" err="1" smtClean="0"/>
              <a:t>ungdomsarbeidarar</a:t>
            </a:r>
            <a:r>
              <a:rPr lang="nb-NO" dirty="0" smtClean="0"/>
              <a:t>?) kjenner seg som </a:t>
            </a:r>
            <a:r>
              <a:rPr lang="nb-NO" dirty="0" err="1" smtClean="0"/>
              <a:t>vesensmessig</a:t>
            </a:r>
            <a:r>
              <a:rPr lang="nb-NO" dirty="0" smtClean="0"/>
              <a:t> ulike </a:t>
            </a:r>
            <a:r>
              <a:rPr lang="nb-NO" dirty="0" err="1" smtClean="0"/>
              <a:t>dei</a:t>
            </a:r>
            <a:r>
              <a:rPr lang="nb-NO" dirty="0" smtClean="0"/>
              <a:t> unge, og at vi derfor kjenner oss rådville og </a:t>
            </a:r>
            <a:r>
              <a:rPr lang="nb-NO" dirty="0" err="1" smtClean="0"/>
              <a:t>utan</a:t>
            </a:r>
            <a:r>
              <a:rPr lang="nb-NO" dirty="0" smtClean="0"/>
              <a:t> autoritet når </a:t>
            </a:r>
            <a:r>
              <a:rPr lang="nb-NO" dirty="0" err="1" smtClean="0"/>
              <a:t>dei</a:t>
            </a:r>
            <a:r>
              <a:rPr lang="nb-NO" dirty="0" smtClean="0"/>
              <a:t> brukar oss som </a:t>
            </a:r>
            <a:r>
              <a:rPr lang="nb-NO" dirty="0" err="1" smtClean="0"/>
              <a:t>rettleiarar</a:t>
            </a:r>
            <a:r>
              <a:rPr lang="nb-NO" dirty="0" smtClean="0"/>
              <a:t> i livet?</a:t>
            </a:r>
            <a:endParaRPr lang="nn-NO" dirty="0"/>
          </a:p>
        </p:txBody>
      </p:sp>
    </p:spTree>
    <p:extLst>
      <p:ext uri="{BB962C8B-B14F-4D97-AF65-F5344CB8AC3E}">
        <p14:creationId xmlns:p14="http://schemas.microsoft.com/office/powerpoint/2010/main" val="41626368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1. </a:t>
            </a:r>
            <a:r>
              <a:rPr lang="nb-NO" dirty="0" err="1" smtClean="0"/>
              <a:t>Relasjonar</a:t>
            </a:r>
            <a:r>
              <a:rPr lang="nb-NO" dirty="0" smtClean="0"/>
              <a:t> mellom </a:t>
            </a:r>
            <a:r>
              <a:rPr lang="nb-NO" dirty="0" err="1" smtClean="0"/>
              <a:t>generasjonar</a:t>
            </a:r>
            <a:r>
              <a:rPr lang="nb-NO" dirty="0" smtClean="0"/>
              <a:t>: Utdanning</a:t>
            </a:r>
            <a:endParaRPr lang="nn-NO" dirty="0"/>
          </a:p>
        </p:txBody>
      </p:sp>
      <p:sp>
        <p:nvSpPr>
          <p:cNvPr id="3" name="Plassholder for innhold 2"/>
          <p:cNvSpPr>
            <a:spLocks noGrp="1"/>
          </p:cNvSpPr>
          <p:nvPr>
            <p:ph idx="1"/>
          </p:nvPr>
        </p:nvSpPr>
        <p:spPr>
          <a:xfrm>
            <a:off x="809427" y="1361080"/>
            <a:ext cx="6449129" cy="5058000"/>
          </a:xfrm>
        </p:spPr>
        <p:txBody>
          <a:bodyPr/>
          <a:lstStyle/>
          <a:p>
            <a:r>
              <a:rPr lang="nb-NO" dirty="0" smtClean="0">
                <a:solidFill>
                  <a:srgbClr val="FF0000"/>
                </a:solidFill>
              </a:rPr>
              <a:t>Større krav </a:t>
            </a:r>
            <a:r>
              <a:rPr lang="nb-NO" dirty="0" smtClean="0"/>
              <a:t>om utdanning</a:t>
            </a:r>
          </a:p>
          <a:p>
            <a:pPr lvl="1"/>
            <a:r>
              <a:rPr lang="nb-NO" dirty="0" smtClean="0"/>
              <a:t>… men </a:t>
            </a:r>
            <a:r>
              <a:rPr lang="nb-NO" dirty="0" err="1" smtClean="0"/>
              <a:t>ikkje</a:t>
            </a:r>
            <a:r>
              <a:rPr lang="nb-NO" dirty="0" smtClean="0"/>
              <a:t> nødvendigvis </a:t>
            </a:r>
            <a:r>
              <a:rPr lang="nb-NO" dirty="0" err="1" smtClean="0"/>
              <a:t>eit</a:t>
            </a:r>
            <a:r>
              <a:rPr lang="nb-NO" dirty="0" smtClean="0"/>
              <a:t> samsvar mellom type utdanning og type jobb</a:t>
            </a:r>
          </a:p>
          <a:p>
            <a:r>
              <a:rPr lang="nb-NO" dirty="0" smtClean="0">
                <a:solidFill>
                  <a:srgbClr val="FF0000"/>
                </a:solidFill>
              </a:rPr>
              <a:t>Konkurranse</a:t>
            </a:r>
            <a:r>
              <a:rPr lang="nb-NO" dirty="0" smtClean="0"/>
              <a:t>; </a:t>
            </a:r>
          </a:p>
          <a:p>
            <a:pPr lvl="1"/>
            <a:r>
              <a:rPr lang="nb-NO" dirty="0" smtClean="0"/>
              <a:t>… mellom ungdom om å </a:t>
            </a:r>
            <a:r>
              <a:rPr lang="nb-NO" dirty="0" err="1" smtClean="0"/>
              <a:t>kome</a:t>
            </a:r>
            <a:r>
              <a:rPr lang="nb-NO" dirty="0" smtClean="0"/>
              <a:t> inn på det </a:t>
            </a:r>
            <a:r>
              <a:rPr lang="nb-NO" dirty="0" err="1" smtClean="0"/>
              <a:t>ein</a:t>
            </a:r>
            <a:r>
              <a:rPr lang="nb-NO" dirty="0" smtClean="0"/>
              <a:t> vil, og om prestere godt nok</a:t>
            </a:r>
          </a:p>
          <a:p>
            <a:pPr lvl="1"/>
            <a:r>
              <a:rPr lang="nb-NO" dirty="0" smtClean="0"/>
              <a:t>… mellom </a:t>
            </a:r>
            <a:r>
              <a:rPr lang="nb-NO" dirty="0" err="1" smtClean="0"/>
              <a:t>utdanningsinstitusjonar</a:t>
            </a:r>
            <a:r>
              <a:rPr lang="nb-NO" dirty="0" smtClean="0"/>
              <a:t> om </a:t>
            </a:r>
            <a:r>
              <a:rPr lang="nb-NO" dirty="0" err="1" smtClean="0"/>
              <a:t>elevar</a:t>
            </a:r>
            <a:r>
              <a:rPr lang="nb-NO" dirty="0" smtClean="0"/>
              <a:t> og </a:t>
            </a:r>
            <a:r>
              <a:rPr lang="nb-NO" dirty="0" err="1" smtClean="0"/>
              <a:t>studentar</a:t>
            </a:r>
            <a:r>
              <a:rPr lang="nb-NO" dirty="0" smtClean="0"/>
              <a:t>, </a:t>
            </a:r>
            <a:r>
              <a:rPr lang="nb-NO" dirty="0" err="1" smtClean="0"/>
              <a:t>noko</a:t>
            </a:r>
            <a:r>
              <a:rPr lang="nb-NO" dirty="0" smtClean="0"/>
              <a:t> som legg til rette for å «tekkes» </a:t>
            </a:r>
            <a:r>
              <a:rPr lang="nb-NO" dirty="0" err="1" smtClean="0"/>
              <a:t>dei</a:t>
            </a:r>
            <a:r>
              <a:rPr lang="nb-NO" dirty="0" smtClean="0"/>
              <a:t> unge…</a:t>
            </a:r>
          </a:p>
          <a:p>
            <a:pPr lvl="1"/>
            <a:r>
              <a:rPr lang="nb-NO" dirty="0" smtClean="0"/>
              <a:t>… mellom land om å ha </a:t>
            </a:r>
            <a:r>
              <a:rPr lang="nb-NO" dirty="0" err="1" smtClean="0"/>
              <a:t>dei</a:t>
            </a:r>
            <a:r>
              <a:rPr lang="nb-NO" dirty="0" smtClean="0"/>
              <a:t> mest attraktive </a:t>
            </a:r>
            <a:r>
              <a:rPr lang="nb-NO" dirty="0" err="1" smtClean="0"/>
              <a:t>arbeidstakarane</a:t>
            </a:r>
            <a:endParaRPr lang="nb-NO" dirty="0" smtClean="0"/>
          </a:p>
          <a:p>
            <a:endParaRPr lang="nn-NO" dirty="0"/>
          </a:p>
        </p:txBody>
      </p:sp>
      <p:pic>
        <p:nvPicPr>
          <p:cNvPr id="5122" name="Picture 2" descr="Image result for konkurranse i skol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6120" y="1660500"/>
            <a:ext cx="4339856" cy="3342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4693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Kva er problemet med «utdanning» i dag?</a:t>
            </a:r>
            <a:endParaRPr lang="nn-NO" dirty="0"/>
          </a:p>
        </p:txBody>
      </p:sp>
      <p:sp>
        <p:nvSpPr>
          <p:cNvPr id="3" name="Plassholder for innhold 2"/>
          <p:cNvSpPr>
            <a:spLocks noGrp="1"/>
          </p:cNvSpPr>
          <p:nvPr>
            <p:ph idx="1"/>
          </p:nvPr>
        </p:nvSpPr>
        <p:spPr/>
        <p:txBody>
          <a:bodyPr/>
          <a:lstStyle/>
          <a:p>
            <a:r>
              <a:rPr lang="nb-NO" dirty="0" smtClean="0"/>
              <a:t>Den britiske sosiologen Frank </a:t>
            </a:r>
            <a:r>
              <a:rPr lang="nb-NO" dirty="0" err="1" smtClean="0"/>
              <a:t>Furedi</a:t>
            </a:r>
            <a:r>
              <a:rPr lang="nb-NO" dirty="0" smtClean="0"/>
              <a:t> (2009): </a:t>
            </a:r>
          </a:p>
          <a:p>
            <a:r>
              <a:rPr lang="nb-NO" dirty="0" smtClean="0"/>
              <a:t>Utdanning flyt ut i omfang </a:t>
            </a:r>
          </a:p>
          <a:p>
            <a:pPr lvl="1"/>
            <a:r>
              <a:rPr lang="nb-NO" dirty="0" err="1" smtClean="0"/>
              <a:t>Tidleg</a:t>
            </a:r>
            <a:r>
              <a:rPr lang="nb-NO" dirty="0" smtClean="0"/>
              <a:t> start, </a:t>
            </a:r>
            <a:r>
              <a:rPr lang="nb-NO" dirty="0" err="1" smtClean="0"/>
              <a:t>fleire</a:t>
            </a:r>
            <a:r>
              <a:rPr lang="nb-NO" dirty="0" smtClean="0"/>
              <a:t> </a:t>
            </a:r>
            <a:r>
              <a:rPr lang="nb-NO" dirty="0" err="1" smtClean="0"/>
              <a:t>timar</a:t>
            </a:r>
            <a:r>
              <a:rPr lang="nb-NO" dirty="0" smtClean="0"/>
              <a:t>, livslang læring, osb.</a:t>
            </a:r>
            <a:endParaRPr lang="nb-NO" dirty="0"/>
          </a:p>
          <a:p>
            <a:r>
              <a:rPr lang="nb-NO" dirty="0" smtClean="0"/>
              <a:t>… og </a:t>
            </a:r>
            <a:r>
              <a:rPr lang="nb-NO" dirty="0" err="1" smtClean="0"/>
              <a:t>innhald</a:t>
            </a:r>
            <a:r>
              <a:rPr lang="nb-NO" dirty="0" smtClean="0"/>
              <a:t> («sosialt entreprenørskap»)</a:t>
            </a:r>
          </a:p>
          <a:p>
            <a:pPr lvl="1"/>
            <a:r>
              <a:rPr lang="nb-NO" dirty="0" err="1" smtClean="0"/>
              <a:t>Skulen</a:t>
            </a:r>
            <a:r>
              <a:rPr lang="nb-NO" dirty="0" smtClean="0"/>
              <a:t> tematiserer h</a:t>
            </a:r>
            <a:r>
              <a:rPr lang="nn-NO" dirty="0" err="1" smtClean="0"/>
              <a:t>omofobi</a:t>
            </a:r>
            <a:r>
              <a:rPr lang="nn-NO" dirty="0" smtClean="0"/>
              <a:t>, likestilling, multikultur, miljø, kosthald, sjølvkjensle, </a:t>
            </a:r>
            <a:r>
              <a:rPr lang="nn-NO" dirty="0" err="1" smtClean="0"/>
              <a:t>antirasisme</a:t>
            </a:r>
            <a:r>
              <a:rPr lang="nn-NO" dirty="0" smtClean="0"/>
              <a:t>, </a:t>
            </a:r>
            <a:r>
              <a:rPr lang="nn-NO" dirty="0" err="1" smtClean="0"/>
              <a:t>anitimobbe</a:t>
            </a:r>
            <a:r>
              <a:rPr lang="nn-NO" dirty="0" smtClean="0"/>
              <a:t>-kampanjar, etc. i skulen. Men slike dagsaktuelle tema vil alltid skifte, og treng ikkje å bli tatt opp særskilt i skulen.</a:t>
            </a:r>
            <a:r>
              <a:rPr lang="nb-NO" dirty="0" smtClean="0"/>
              <a:t> </a:t>
            </a:r>
          </a:p>
          <a:p>
            <a:pPr lvl="1"/>
            <a:r>
              <a:rPr lang="nb-NO" dirty="0" err="1" smtClean="0"/>
              <a:t>Meir</a:t>
            </a:r>
            <a:r>
              <a:rPr lang="nb-NO" dirty="0" smtClean="0"/>
              <a:t> av arbeidslivsrelatert kompetanse og </a:t>
            </a:r>
            <a:r>
              <a:rPr lang="nb-NO" dirty="0" err="1" smtClean="0"/>
              <a:t>ferdigheiter</a:t>
            </a:r>
            <a:r>
              <a:rPr lang="nb-NO" dirty="0" smtClean="0"/>
              <a:t> (digital kompetanse, prosjektarbeid, samarbeidsgrupper, etc.), og næringslivsretta «innovasjon» </a:t>
            </a:r>
          </a:p>
          <a:p>
            <a:r>
              <a:rPr lang="nb-NO" dirty="0" smtClean="0"/>
              <a:t>Dagens </a:t>
            </a:r>
            <a:r>
              <a:rPr lang="nb-NO" dirty="0" err="1" smtClean="0"/>
              <a:t>lærarar</a:t>
            </a:r>
            <a:r>
              <a:rPr lang="nb-NO" dirty="0" smtClean="0"/>
              <a:t> og foreldre har liten tru på at eigne </a:t>
            </a:r>
            <a:r>
              <a:rPr lang="nb-NO" dirty="0" err="1" smtClean="0"/>
              <a:t>erfaringar</a:t>
            </a:r>
            <a:r>
              <a:rPr lang="nb-NO" dirty="0" smtClean="0"/>
              <a:t> og </a:t>
            </a:r>
            <a:r>
              <a:rPr lang="nb-NO" dirty="0" err="1" smtClean="0"/>
              <a:t>kunnskapar</a:t>
            </a:r>
            <a:r>
              <a:rPr lang="nb-NO" dirty="0" smtClean="0"/>
              <a:t> er relevante for </a:t>
            </a:r>
            <a:r>
              <a:rPr lang="nb-NO" dirty="0" err="1" smtClean="0"/>
              <a:t>dei</a:t>
            </a:r>
            <a:r>
              <a:rPr lang="nb-NO" dirty="0" smtClean="0"/>
              <a:t> som </a:t>
            </a:r>
            <a:r>
              <a:rPr lang="nb-NO" dirty="0" err="1" smtClean="0"/>
              <a:t>veks</a:t>
            </a:r>
            <a:r>
              <a:rPr lang="nb-NO" dirty="0" smtClean="0"/>
              <a:t> opp </a:t>
            </a:r>
            <a:r>
              <a:rPr lang="nb-NO" dirty="0" err="1" smtClean="0"/>
              <a:t>no</a:t>
            </a:r>
            <a:r>
              <a:rPr lang="nb-NO" dirty="0" smtClean="0"/>
              <a:t>: DET NYE er alltid </a:t>
            </a:r>
            <a:r>
              <a:rPr lang="nb-NO" dirty="0" err="1" smtClean="0"/>
              <a:t>meir</a:t>
            </a:r>
            <a:r>
              <a:rPr lang="nb-NO" dirty="0" smtClean="0"/>
              <a:t> verdifullt enn DET GAMLE. </a:t>
            </a:r>
            <a:endParaRPr lang="nn-NO" dirty="0"/>
          </a:p>
        </p:txBody>
      </p:sp>
    </p:spTree>
    <p:extLst>
      <p:ext uri="{BB962C8B-B14F-4D97-AF65-F5344CB8AC3E}">
        <p14:creationId xmlns:p14="http://schemas.microsoft.com/office/powerpoint/2010/main" val="19785748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Kva er problemet med «utdanning» i dag?</a:t>
            </a:r>
            <a:endParaRPr lang="nn-NO" dirty="0"/>
          </a:p>
        </p:txBody>
      </p:sp>
      <p:sp>
        <p:nvSpPr>
          <p:cNvPr id="3" name="Plassholder for innhold 2"/>
          <p:cNvSpPr>
            <a:spLocks noGrp="1"/>
          </p:cNvSpPr>
          <p:nvPr>
            <p:ph idx="1"/>
          </p:nvPr>
        </p:nvSpPr>
        <p:spPr>
          <a:xfrm>
            <a:off x="809427" y="1361080"/>
            <a:ext cx="6368208" cy="5058000"/>
          </a:xfrm>
        </p:spPr>
        <p:txBody>
          <a:bodyPr/>
          <a:lstStyle/>
          <a:p>
            <a:r>
              <a:rPr lang="nn-NO" dirty="0" smtClean="0"/>
              <a:t>At skulen sine problem er synonyme med problema som samfunnet står overfor. Dette øydelegg for ideen om utdanning som ein særeigen institusjon.</a:t>
            </a:r>
            <a:endParaRPr lang="nn-NO" dirty="0"/>
          </a:p>
        </p:txBody>
      </p:sp>
      <p:pic>
        <p:nvPicPr>
          <p:cNvPr id="3076" name="Picture 4" descr="Image result for entreprenÃ¸rskap i skol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5066" y="663547"/>
            <a:ext cx="3851808" cy="5688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06338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Kva burde utdanning </a:t>
            </a:r>
            <a:r>
              <a:rPr lang="nb-NO" dirty="0" err="1" smtClean="0"/>
              <a:t>vere</a:t>
            </a:r>
            <a:r>
              <a:rPr lang="nb-NO" dirty="0" smtClean="0"/>
              <a:t>?</a:t>
            </a:r>
            <a:endParaRPr lang="nn-NO" dirty="0"/>
          </a:p>
        </p:txBody>
      </p:sp>
      <p:sp>
        <p:nvSpPr>
          <p:cNvPr id="3" name="Plassholder for innhold 2"/>
          <p:cNvSpPr>
            <a:spLocks noGrp="1"/>
          </p:cNvSpPr>
          <p:nvPr>
            <p:ph idx="1"/>
          </p:nvPr>
        </p:nvSpPr>
        <p:spPr/>
        <p:txBody>
          <a:bodyPr/>
          <a:lstStyle/>
          <a:p>
            <a:r>
              <a:rPr lang="nb-NO" dirty="0" smtClean="0"/>
              <a:t>Framleis i følgje </a:t>
            </a:r>
            <a:r>
              <a:rPr lang="nb-NO" dirty="0" err="1" smtClean="0"/>
              <a:t>Furedi</a:t>
            </a:r>
            <a:r>
              <a:rPr lang="nb-NO" dirty="0" smtClean="0"/>
              <a:t>:</a:t>
            </a:r>
          </a:p>
          <a:p>
            <a:r>
              <a:rPr lang="nn-NO" dirty="0" smtClean="0"/>
              <a:t>Ein må erkjenne at utdanning må vere </a:t>
            </a:r>
            <a:r>
              <a:rPr lang="nn-NO" u="sng" dirty="0" smtClean="0"/>
              <a:t>eit mål i seg sjølv</a:t>
            </a:r>
            <a:r>
              <a:rPr lang="nn-NO" dirty="0" smtClean="0"/>
              <a:t>, og at det handlar om å overføre menneskeslekta sine intellektuelle og kulturelle prestasjonar til barn.</a:t>
            </a:r>
          </a:p>
          <a:p>
            <a:r>
              <a:rPr lang="nb-NO" dirty="0" smtClean="0"/>
              <a:t>Utdanning </a:t>
            </a:r>
            <a:r>
              <a:rPr lang="nb-NO" u="sng" dirty="0" smtClean="0"/>
              <a:t>bør </a:t>
            </a:r>
            <a:r>
              <a:rPr lang="nb-NO" u="sng" dirty="0" err="1" smtClean="0"/>
              <a:t>vere</a:t>
            </a:r>
            <a:r>
              <a:rPr lang="nb-NO" u="sng" dirty="0" smtClean="0"/>
              <a:t> </a:t>
            </a:r>
            <a:r>
              <a:rPr lang="nb-NO" i="1" u="sng" dirty="0" smtClean="0"/>
              <a:t>konservativ</a:t>
            </a:r>
            <a:r>
              <a:rPr lang="nb-NO" i="1" dirty="0" smtClean="0"/>
              <a:t>, </a:t>
            </a:r>
            <a:r>
              <a:rPr lang="nb-NO" dirty="0" smtClean="0"/>
              <a:t>fordi dette vil gi </a:t>
            </a:r>
            <a:r>
              <a:rPr lang="nb-NO" dirty="0" err="1" smtClean="0"/>
              <a:t>fastare</a:t>
            </a:r>
            <a:r>
              <a:rPr lang="nb-NO" dirty="0" smtClean="0"/>
              <a:t> </a:t>
            </a:r>
            <a:r>
              <a:rPr lang="nb-NO" dirty="0" err="1" smtClean="0"/>
              <a:t>haldepunkt</a:t>
            </a:r>
            <a:r>
              <a:rPr lang="nb-NO" dirty="0" smtClean="0"/>
              <a:t> for </a:t>
            </a:r>
            <a:r>
              <a:rPr lang="nb-NO" dirty="0" err="1" smtClean="0"/>
              <a:t>dei</a:t>
            </a:r>
            <a:r>
              <a:rPr lang="nb-NO" dirty="0" smtClean="0"/>
              <a:t> unges eigne </a:t>
            </a:r>
            <a:r>
              <a:rPr lang="nb-NO" dirty="0" err="1" smtClean="0"/>
              <a:t>notidige</a:t>
            </a:r>
            <a:r>
              <a:rPr lang="nb-NO" dirty="0" smtClean="0"/>
              <a:t> og framtidige </a:t>
            </a:r>
            <a:r>
              <a:rPr lang="nb-NO" dirty="0" err="1" smtClean="0"/>
              <a:t>erfaringar</a:t>
            </a:r>
            <a:r>
              <a:rPr lang="nb-NO" dirty="0" smtClean="0"/>
              <a:t> og </a:t>
            </a:r>
            <a:r>
              <a:rPr lang="nb-NO" dirty="0" err="1" smtClean="0"/>
              <a:t>refleksjonar</a:t>
            </a:r>
            <a:r>
              <a:rPr lang="nb-NO" dirty="0" smtClean="0"/>
              <a:t>.  </a:t>
            </a:r>
          </a:p>
          <a:p>
            <a:endParaRPr lang="nn-NO" dirty="0"/>
          </a:p>
        </p:txBody>
      </p:sp>
      <p:pic>
        <p:nvPicPr>
          <p:cNvPr id="4098" name="Picture 2" descr="Image result for skolebyg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4062" y="3503160"/>
            <a:ext cx="5363775" cy="2763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4728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Konkurranse og </a:t>
            </a:r>
            <a:r>
              <a:rPr lang="nb-NO" dirty="0" err="1" smtClean="0"/>
              <a:t>altomfattande</a:t>
            </a:r>
            <a:r>
              <a:rPr lang="nb-NO" dirty="0" smtClean="0"/>
              <a:t> utdanning: </a:t>
            </a:r>
            <a:r>
              <a:rPr lang="nb-NO" dirty="0" err="1" smtClean="0"/>
              <a:t>Verknadar</a:t>
            </a:r>
            <a:r>
              <a:rPr lang="nb-NO" dirty="0" smtClean="0"/>
              <a:t> på ungdom</a:t>
            </a:r>
            <a:endParaRPr lang="nn-NO" dirty="0"/>
          </a:p>
        </p:txBody>
      </p:sp>
      <p:sp>
        <p:nvSpPr>
          <p:cNvPr id="3" name="Plassholder for innhold 2"/>
          <p:cNvSpPr>
            <a:spLocks noGrp="1"/>
          </p:cNvSpPr>
          <p:nvPr>
            <p:ph idx="1"/>
          </p:nvPr>
        </p:nvSpPr>
        <p:spPr/>
        <p:txBody>
          <a:bodyPr>
            <a:normAutofit lnSpcReduction="10000"/>
          </a:bodyPr>
          <a:lstStyle/>
          <a:p>
            <a:r>
              <a:rPr lang="nb-NO" dirty="0" smtClean="0"/>
              <a:t>«Generasjonskarakteristisk» oppleving av utdanning: Hard konkurranse i kombinasjon med </a:t>
            </a:r>
            <a:r>
              <a:rPr lang="nb-NO" dirty="0" err="1" smtClean="0"/>
              <a:t>utydelege</a:t>
            </a:r>
            <a:r>
              <a:rPr lang="nb-NO" dirty="0" smtClean="0"/>
              <a:t> og omstillingsvillige </a:t>
            </a:r>
            <a:r>
              <a:rPr lang="nb-NO" dirty="0" err="1" smtClean="0"/>
              <a:t>vaksne</a:t>
            </a:r>
            <a:r>
              <a:rPr lang="nb-NO" dirty="0" smtClean="0"/>
              <a:t>. </a:t>
            </a:r>
          </a:p>
          <a:p>
            <a:r>
              <a:rPr lang="nb-NO" dirty="0" smtClean="0"/>
              <a:t>Blir </a:t>
            </a:r>
            <a:r>
              <a:rPr lang="nb-NO" dirty="0" err="1" smtClean="0"/>
              <a:t>dei</a:t>
            </a:r>
            <a:r>
              <a:rPr lang="nb-NO" dirty="0" smtClean="0"/>
              <a:t> unge «</a:t>
            </a:r>
            <a:r>
              <a:rPr lang="nb-NO" dirty="0" err="1" smtClean="0"/>
              <a:t>framandgjorte</a:t>
            </a:r>
            <a:r>
              <a:rPr lang="nb-NO" dirty="0" smtClean="0"/>
              <a:t>» av dette?</a:t>
            </a:r>
          </a:p>
          <a:p>
            <a:pPr lvl="1"/>
            <a:r>
              <a:rPr lang="nb-NO" dirty="0" smtClean="0"/>
              <a:t>Dvs. at skolen er arena for arrangert konkurranse, </a:t>
            </a:r>
            <a:r>
              <a:rPr lang="nb-NO" dirty="0" err="1" smtClean="0"/>
              <a:t>ikkje</a:t>
            </a:r>
            <a:r>
              <a:rPr lang="nb-NO" dirty="0" smtClean="0"/>
              <a:t> </a:t>
            </a:r>
            <a:r>
              <a:rPr lang="nb-NO" dirty="0" err="1" smtClean="0"/>
              <a:t>fredeleg</a:t>
            </a:r>
            <a:r>
              <a:rPr lang="nb-NO" dirty="0" smtClean="0"/>
              <a:t> danning, refleksjon og samarbeid?   </a:t>
            </a:r>
          </a:p>
          <a:p>
            <a:pPr lvl="1"/>
            <a:r>
              <a:rPr lang="nb-NO" dirty="0"/>
              <a:t>Dei blir avkrevd «gode» og «rette» </a:t>
            </a:r>
            <a:r>
              <a:rPr lang="nb-NO" dirty="0" err="1" smtClean="0"/>
              <a:t>holdningar</a:t>
            </a:r>
            <a:r>
              <a:rPr lang="nb-NO" dirty="0" smtClean="0"/>
              <a:t>, </a:t>
            </a:r>
            <a:r>
              <a:rPr lang="nb-NO" dirty="0" err="1"/>
              <a:t>utan</a:t>
            </a:r>
            <a:r>
              <a:rPr lang="nb-NO" dirty="0"/>
              <a:t> livserfaringa som er nødvendig for å opparbeide slike. </a:t>
            </a:r>
            <a:r>
              <a:rPr lang="nb-NO" dirty="0" err="1"/>
              <a:t>Holdningane</a:t>
            </a:r>
            <a:r>
              <a:rPr lang="nb-NO" dirty="0"/>
              <a:t> blir dermed «utvendige» og «</a:t>
            </a:r>
            <a:r>
              <a:rPr lang="nb-NO" dirty="0" err="1"/>
              <a:t>tingleggjorte</a:t>
            </a:r>
            <a:r>
              <a:rPr lang="nb-NO" dirty="0" smtClean="0"/>
              <a:t>». </a:t>
            </a:r>
          </a:p>
          <a:p>
            <a:pPr lvl="2"/>
            <a:r>
              <a:rPr lang="nb-NO" dirty="0"/>
              <a:t>Tingliggjøring…, </a:t>
            </a:r>
            <a:r>
              <a:rPr lang="nb-NO" dirty="0" err="1"/>
              <a:t>t.d</a:t>
            </a:r>
            <a:r>
              <a:rPr lang="nb-NO" dirty="0"/>
              <a:t> krav om «refleksjon» og «eigne </a:t>
            </a:r>
            <a:r>
              <a:rPr lang="nb-NO" dirty="0" err="1"/>
              <a:t>meiningar</a:t>
            </a:r>
            <a:r>
              <a:rPr lang="nb-NO" dirty="0"/>
              <a:t>» som karakterkriterium i </a:t>
            </a:r>
            <a:r>
              <a:rPr lang="nb-NO" dirty="0" err="1"/>
              <a:t>skuleoppgåver</a:t>
            </a:r>
            <a:r>
              <a:rPr lang="nb-NO" dirty="0"/>
              <a:t>?</a:t>
            </a:r>
          </a:p>
          <a:p>
            <a:pPr lvl="1"/>
            <a:r>
              <a:rPr lang="nb-NO" dirty="0" smtClean="0"/>
              <a:t>At </a:t>
            </a:r>
            <a:r>
              <a:rPr lang="nb-NO" dirty="0" err="1" smtClean="0"/>
              <a:t>dei</a:t>
            </a:r>
            <a:r>
              <a:rPr lang="nb-NO" dirty="0" smtClean="0"/>
              <a:t> unge (og foreldra </a:t>
            </a:r>
            <a:r>
              <a:rPr lang="nb-NO" dirty="0" err="1" smtClean="0"/>
              <a:t>deira</a:t>
            </a:r>
            <a:r>
              <a:rPr lang="nb-NO" dirty="0" smtClean="0"/>
              <a:t>) kjenner seg «berettiga» til å få det </a:t>
            </a:r>
            <a:r>
              <a:rPr lang="nb-NO" dirty="0" err="1" smtClean="0"/>
              <a:t>dei</a:t>
            </a:r>
            <a:r>
              <a:rPr lang="nb-NO" dirty="0" smtClean="0"/>
              <a:t> </a:t>
            </a:r>
            <a:r>
              <a:rPr lang="nb-NO" dirty="0" err="1" smtClean="0"/>
              <a:t>ønskjer</a:t>
            </a:r>
            <a:r>
              <a:rPr lang="nb-NO" dirty="0" smtClean="0"/>
              <a:t> av skolen, </a:t>
            </a:r>
            <a:r>
              <a:rPr lang="nb-NO" dirty="0" err="1" smtClean="0"/>
              <a:t>dei</a:t>
            </a:r>
            <a:r>
              <a:rPr lang="nb-NO" dirty="0" smtClean="0"/>
              <a:t> blir «</a:t>
            </a:r>
            <a:r>
              <a:rPr lang="nb-NO" dirty="0" err="1" smtClean="0"/>
              <a:t>kundar</a:t>
            </a:r>
            <a:r>
              <a:rPr lang="nb-NO" dirty="0" smtClean="0"/>
              <a:t>» like </a:t>
            </a:r>
            <a:r>
              <a:rPr lang="nb-NO" dirty="0" err="1" smtClean="0"/>
              <a:t>mykje</a:t>
            </a:r>
            <a:r>
              <a:rPr lang="nb-NO" dirty="0" smtClean="0"/>
              <a:t> som </a:t>
            </a:r>
            <a:r>
              <a:rPr lang="nb-NO" dirty="0" err="1" smtClean="0"/>
              <a:t>elevar</a:t>
            </a:r>
            <a:r>
              <a:rPr lang="nb-NO" dirty="0" smtClean="0"/>
              <a:t>?</a:t>
            </a:r>
          </a:p>
          <a:p>
            <a:pPr lvl="1"/>
            <a:r>
              <a:rPr lang="nb-NO" dirty="0" smtClean="0"/>
              <a:t>Får </a:t>
            </a:r>
            <a:r>
              <a:rPr lang="nb-NO" dirty="0" err="1" smtClean="0"/>
              <a:t>dei</a:t>
            </a:r>
            <a:r>
              <a:rPr lang="nb-NO" dirty="0" smtClean="0"/>
              <a:t> </a:t>
            </a:r>
            <a:r>
              <a:rPr lang="nb-NO" dirty="0" err="1" smtClean="0"/>
              <a:t>sjølvmotseiande</a:t>
            </a:r>
            <a:r>
              <a:rPr lang="nb-NO" dirty="0" smtClean="0"/>
              <a:t> signal </a:t>
            </a:r>
            <a:r>
              <a:rPr lang="nb-NO" dirty="0" err="1" smtClean="0"/>
              <a:t>frå</a:t>
            </a:r>
            <a:r>
              <a:rPr lang="nb-NO" dirty="0" smtClean="0"/>
              <a:t> </a:t>
            </a:r>
            <a:r>
              <a:rPr lang="nb-NO" dirty="0" err="1" smtClean="0"/>
              <a:t>dei</a:t>
            </a:r>
            <a:r>
              <a:rPr lang="nb-NO" dirty="0" smtClean="0"/>
              <a:t> </a:t>
            </a:r>
            <a:r>
              <a:rPr lang="nb-NO" dirty="0" err="1" smtClean="0"/>
              <a:t>vaksne</a:t>
            </a:r>
            <a:r>
              <a:rPr lang="nb-NO" dirty="0" smtClean="0"/>
              <a:t>?</a:t>
            </a:r>
          </a:p>
          <a:p>
            <a:pPr lvl="2"/>
            <a:r>
              <a:rPr lang="nb-NO" dirty="0" smtClean="0"/>
              <a:t>Dei får jo ofte høyre at </a:t>
            </a:r>
            <a:r>
              <a:rPr lang="nb-NO" dirty="0" err="1" smtClean="0"/>
              <a:t>deira</a:t>
            </a:r>
            <a:r>
              <a:rPr lang="nb-NO" dirty="0" smtClean="0"/>
              <a:t> eigne </a:t>
            </a:r>
            <a:r>
              <a:rPr lang="nb-NO" dirty="0" err="1" smtClean="0"/>
              <a:t>kunnskapar</a:t>
            </a:r>
            <a:r>
              <a:rPr lang="nb-NO" dirty="0" smtClean="0"/>
              <a:t> og </a:t>
            </a:r>
            <a:r>
              <a:rPr lang="nb-NO" dirty="0" err="1" smtClean="0"/>
              <a:t>erfaringar</a:t>
            </a:r>
            <a:r>
              <a:rPr lang="nb-NO" dirty="0" smtClean="0"/>
              <a:t> er minst like verdifulle som </a:t>
            </a:r>
            <a:r>
              <a:rPr lang="nb-NO" dirty="0" err="1" smtClean="0"/>
              <a:t>dei</a:t>
            </a:r>
            <a:r>
              <a:rPr lang="nb-NO" dirty="0" smtClean="0"/>
              <a:t> </a:t>
            </a:r>
            <a:r>
              <a:rPr lang="nb-NO" dirty="0" err="1" smtClean="0"/>
              <a:t>vaksne</a:t>
            </a:r>
            <a:r>
              <a:rPr lang="nb-NO" dirty="0" smtClean="0"/>
              <a:t> sine. Samstundes er det meste av livet </a:t>
            </a:r>
            <a:r>
              <a:rPr lang="nb-NO" dirty="0" err="1" smtClean="0"/>
              <a:t>deira</a:t>
            </a:r>
            <a:r>
              <a:rPr lang="nb-NO" dirty="0" smtClean="0"/>
              <a:t> arrangert av </a:t>
            </a:r>
            <a:r>
              <a:rPr lang="nb-NO" dirty="0" err="1" smtClean="0"/>
              <a:t>dei</a:t>
            </a:r>
            <a:r>
              <a:rPr lang="nb-NO" dirty="0" smtClean="0"/>
              <a:t> </a:t>
            </a:r>
            <a:r>
              <a:rPr lang="nb-NO" dirty="0" err="1" smtClean="0"/>
              <a:t>vaksne</a:t>
            </a:r>
            <a:r>
              <a:rPr lang="nb-NO" dirty="0" smtClean="0"/>
              <a:t>, og det er få arenaer der </a:t>
            </a:r>
            <a:r>
              <a:rPr lang="nb-NO" dirty="0" err="1" smtClean="0"/>
              <a:t>dei</a:t>
            </a:r>
            <a:r>
              <a:rPr lang="nb-NO" dirty="0" smtClean="0"/>
              <a:t> får </a:t>
            </a:r>
            <a:r>
              <a:rPr lang="nb-NO" dirty="0" err="1" smtClean="0"/>
              <a:t>vere</a:t>
            </a:r>
            <a:r>
              <a:rPr lang="nb-NO" dirty="0" smtClean="0"/>
              <a:t> i fred med eigne </a:t>
            </a:r>
            <a:r>
              <a:rPr lang="nb-NO" dirty="0" err="1" smtClean="0"/>
              <a:t>tankar</a:t>
            </a:r>
            <a:r>
              <a:rPr lang="nb-NO" dirty="0" smtClean="0"/>
              <a:t> og </a:t>
            </a:r>
            <a:r>
              <a:rPr lang="nb-NO" dirty="0" err="1" smtClean="0"/>
              <a:t>erfaringar</a:t>
            </a:r>
            <a:r>
              <a:rPr lang="nb-NO" dirty="0" smtClean="0"/>
              <a:t>. </a:t>
            </a:r>
          </a:p>
        </p:txBody>
      </p:sp>
    </p:spTree>
    <p:extLst>
      <p:ext uri="{BB962C8B-B14F-4D97-AF65-F5344CB8AC3E}">
        <p14:creationId xmlns:p14="http://schemas.microsoft.com/office/powerpoint/2010/main" val="13268045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2. </a:t>
            </a:r>
            <a:r>
              <a:rPr lang="nb-NO" dirty="0" err="1" smtClean="0"/>
              <a:t>Relasjonar</a:t>
            </a:r>
            <a:r>
              <a:rPr lang="nb-NO" dirty="0" smtClean="0"/>
              <a:t> i generasjonen: </a:t>
            </a:r>
            <a:r>
              <a:rPr lang="nb-NO" dirty="0" err="1" smtClean="0"/>
              <a:t>Einsemd</a:t>
            </a:r>
            <a:endParaRPr lang="nn-NO" dirty="0"/>
          </a:p>
        </p:txBody>
      </p:sp>
      <p:sp>
        <p:nvSpPr>
          <p:cNvPr id="3" name="Plassholder for innhold 2"/>
          <p:cNvSpPr>
            <a:spLocks noGrp="1"/>
          </p:cNvSpPr>
          <p:nvPr>
            <p:ph idx="1"/>
          </p:nvPr>
        </p:nvSpPr>
        <p:spPr/>
        <p:txBody>
          <a:bodyPr/>
          <a:lstStyle/>
          <a:p>
            <a:r>
              <a:rPr lang="nb-NO" dirty="0" smtClean="0"/>
              <a:t>Bakgrunn:</a:t>
            </a:r>
          </a:p>
          <a:p>
            <a:r>
              <a:rPr lang="nb-NO" dirty="0" smtClean="0"/>
              <a:t>Vekst i psykiske helseplager mellom unge, og kven som blir ramma.. </a:t>
            </a:r>
          </a:p>
          <a:p>
            <a:pPr lvl="1"/>
            <a:r>
              <a:rPr lang="nb-NO" dirty="0" smtClean="0"/>
              <a:t>«Konklusjonen </a:t>
            </a:r>
            <a:r>
              <a:rPr lang="nb-NO" dirty="0"/>
              <a:t>er derfor at det er rimelig å gi et «ja»-svar på spørsmålet om vi ser konturer av et skifte i hvilke typer ungdommer som er risikoutsatt. Analysene tyder på at det å ha norske foreldre eller </a:t>
            </a:r>
            <a:r>
              <a:rPr lang="nb-NO" u="sng" dirty="0"/>
              <a:t>det å gjøre det godt på skolen ikke lenger «beskytter» ungdom fra å være plaget av depressive symptomer</a:t>
            </a:r>
            <a:r>
              <a:rPr lang="nb-NO" dirty="0" smtClean="0"/>
              <a:t>.» (NOVA- notat, 2016)</a:t>
            </a:r>
          </a:p>
          <a:p>
            <a:pPr lvl="1"/>
            <a:endParaRPr lang="nb-NO" dirty="0"/>
          </a:p>
          <a:p>
            <a:r>
              <a:rPr lang="nb-NO" dirty="0" err="1" smtClean="0"/>
              <a:t>SHoT</a:t>
            </a:r>
            <a:r>
              <a:rPr lang="nb-NO" dirty="0" smtClean="0"/>
              <a:t>- undersøkinga,</a:t>
            </a:r>
          </a:p>
          <a:p>
            <a:r>
              <a:rPr lang="nb-NO" dirty="0" smtClean="0"/>
              <a:t>(</a:t>
            </a:r>
            <a:r>
              <a:rPr lang="nb-NO" dirty="0" err="1" smtClean="0"/>
              <a:t>Studentanes</a:t>
            </a:r>
            <a:r>
              <a:rPr lang="nb-NO" dirty="0" smtClean="0"/>
              <a:t> helse og trivsel): </a:t>
            </a:r>
            <a:endParaRPr lang="nn-NO" dirty="0"/>
          </a:p>
        </p:txBody>
      </p:sp>
      <p:pic>
        <p:nvPicPr>
          <p:cNvPr id="4" name="Bilde 3"/>
          <p:cNvPicPr>
            <a:picLocks noChangeAspect="1"/>
          </p:cNvPicPr>
          <p:nvPr/>
        </p:nvPicPr>
        <p:blipFill>
          <a:blip r:embed="rId2"/>
          <a:stretch>
            <a:fillRect/>
          </a:stretch>
        </p:blipFill>
        <p:spPr>
          <a:xfrm>
            <a:off x="5135830" y="3817251"/>
            <a:ext cx="5772150" cy="2400300"/>
          </a:xfrm>
          <a:prstGeom prst="rect">
            <a:avLst/>
          </a:prstGeom>
        </p:spPr>
      </p:pic>
    </p:spTree>
    <p:extLst>
      <p:ext uri="{BB962C8B-B14F-4D97-AF65-F5344CB8AC3E}">
        <p14:creationId xmlns:p14="http://schemas.microsoft.com/office/powerpoint/2010/main" val="29240393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smtClean="0"/>
              <a:t>Opplysningar</a:t>
            </a:r>
            <a:r>
              <a:rPr lang="nb-NO" dirty="0" smtClean="0"/>
              <a:t> </a:t>
            </a:r>
            <a:r>
              <a:rPr lang="nb-NO" dirty="0" err="1" smtClean="0"/>
              <a:t>frå</a:t>
            </a:r>
            <a:r>
              <a:rPr lang="nb-NO" dirty="0" smtClean="0"/>
              <a:t> </a:t>
            </a:r>
            <a:r>
              <a:rPr lang="nb-NO" dirty="0" err="1" smtClean="0"/>
              <a:t>Ungdata</a:t>
            </a:r>
            <a:r>
              <a:rPr lang="nb-NO" dirty="0"/>
              <a:t> </a:t>
            </a:r>
            <a:r>
              <a:rPr lang="nb-NO" dirty="0" smtClean="0">
                <a:hlinkClick r:id="rId2"/>
              </a:rPr>
              <a:t>http</a:t>
            </a:r>
            <a:r>
              <a:rPr lang="nb-NO" dirty="0">
                <a:hlinkClick r:id="rId2"/>
              </a:rPr>
              <a:t>://www.ungdata.no</a:t>
            </a:r>
            <a:r>
              <a:rPr lang="nb-NO" dirty="0" smtClean="0">
                <a:hlinkClick r:id="rId2"/>
              </a:rPr>
              <a:t>/</a:t>
            </a:r>
            <a:r>
              <a:rPr lang="nb-NO" dirty="0" smtClean="0"/>
              <a:t> </a:t>
            </a:r>
            <a:endParaRPr lang="nn-NO" dirty="0"/>
          </a:p>
        </p:txBody>
      </p:sp>
      <p:sp>
        <p:nvSpPr>
          <p:cNvPr id="3" name="Plassholder for innhold 2"/>
          <p:cNvSpPr>
            <a:spLocks noGrp="1"/>
          </p:cNvSpPr>
          <p:nvPr>
            <p:ph idx="1"/>
          </p:nvPr>
        </p:nvSpPr>
        <p:spPr/>
        <p:txBody>
          <a:bodyPr/>
          <a:lstStyle/>
          <a:p>
            <a:r>
              <a:rPr lang="nb-NO" dirty="0" smtClean="0"/>
              <a:t>All statistikk (også den «representative») må vi lese kritisk!</a:t>
            </a:r>
          </a:p>
          <a:p>
            <a:pPr lvl="1"/>
            <a:r>
              <a:rPr lang="nb-NO" dirty="0" smtClean="0"/>
              <a:t>Vi veit </a:t>
            </a:r>
            <a:r>
              <a:rPr lang="nb-NO" dirty="0" err="1" smtClean="0"/>
              <a:t>ikkje</a:t>
            </a:r>
            <a:r>
              <a:rPr lang="nb-NO" dirty="0" smtClean="0"/>
              <a:t> sikkert </a:t>
            </a:r>
            <a:r>
              <a:rPr lang="nb-NO" dirty="0" err="1" smtClean="0"/>
              <a:t>korleis</a:t>
            </a:r>
            <a:r>
              <a:rPr lang="nb-NO" dirty="0" smtClean="0"/>
              <a:t> folk </a:t>
            </a:r>
            <a:r>
              <a:rPr lang="nb-NO" dirty="0" err="1" smtClean="0"/>
              <a:t>tolkar</a:t>
            </a:r>
            <a:r>
              <a:rPr lang="nb-NO" dirty="0" smtClean="0"/>
              <a:t> spørsmåla</a:t>
            </a:r>
          </a:p>
          <a:p>
            <a:pPr lvl="1"/>
            <a:r>
              <a:rPr lang="nb-NO" dirty="0" smtClean="0"/>
              <a:t>Vi veit </a:t>
            </a:r>
            <a:r>
              <a:rPr lang="nb-NO" dirty="0" err="1" smtClean="0"/>
              <a:t>ikkje</a:t>
            </a:r>
            <a:r>
              <a:rPr lang="nb-NO" dirty="0" smtClean="0"/>
              <a:t> om </a:t>
            </a:r>
            <a:r>
              <a:rPr lang="nb-NO" dirty="0" err="1" smtClean="0"/>
              <a:t>dei</a:t>
            </a:r>
            <a:r>
              <a:rPr lang="nb-NO" dirty="0" smtClean="0"/>
              <a:t> avgir tullesvar (ungdom kan framleis finne på å tulle!)</a:t>
            </a:r>
          </a:p>
          <a:p>
            <a:pPr lvl="1"/>
            <a:r>
              <a:rPr lang="nb-NO" dirty="0" smtClean="0"/>
              <a:t>Vi veit </a:t>
            </a:r>
            <a:r>
              <a:rPr lang="nb-NO" dirty="0" err="1" smtClean="0"/>
              <a:t>ikkje</a:t>
            </a:r>
            <a:r>
              <a:rPr lang="nb-NO" dirty="0" smtClean="0"/>
              <a:t> i kva for situasjon eller tilstand folk </a:t>
            </a:r>
            <a:r>
              <a:rPr lang="nb-NO" dirty="0" err="1" smtClean="0"/>
              <a:t>svarar</a:t>
            </a:r>
            <a:r>
              <a:rPr lang="nb-NO" dirty="0" smtClean="0"/>
              <a:t> (har </a:t>
            </a:r>
            <a:r>
              <a:rPr lang="nb-NO" dirty="0" err="1" smtClean="0"/>
              <a:t>dei</a:t>
            </a:r>
            <a:r>
              <a:rPr lang="nb-NO" dirty="0" smtClean="0"/>
              <a:t> det travelt, er det bråk, er </a:t>
            </a:r>
            <a:r>
              <a:rPr lang="nb-NO" dirty="0" err="1" smtClean="0"/>
              <a:t>dei</a:t>
            </a:r>
            <a:r>
              <a:rPr lang="nb-NO" dirty="0" smtClean="0"/>
              <a:t> fulle, triste, likegyldige, </a:t>
            </a:r>
            <a:r>
              <a:rPr lang="nb-NO" dirty="0" err="1" smtClean="0"/>
              <a:t>osb</a:t>
            </a:r>
            <a:r>
              <a:rPr lang="nb-NO" dirty="0" smtClean="0"/>
              <a:t>…)</a:t>
            </a:r>
          </a:p>
          <a:p>
            <a:pPr lvl="1"/>
            <a:endParaRPr lang="nb-NO" dirty="0"/>
          </a:p>
          <a:p>
            <a:r>
              <a:rPr lang="nb-NO" dirty="0" smtClean="0"/>
              <a:t>Men statistikk seier sjølvsagt </a:t>
            </a:r>
            <a:r>
              <a:rPr lang="nb-NO" dirty="0" err="1" smtClean="0"/>
              <a:t>noko</a:t>
            </a:r>
            <a:r>
              <a:rPr lang="nb-NO" dirty="0" smtClean="0"/>
              <a:t> om røyndomen, likevel.  </a:t>
            </a:r>
          </a:p>
          <a:p>
            <a:pPr lvl="1"/>
            <a:endParaRPr lang="nn-NO" dirty="0"/>
          </a:p>
        </p:txBody>
      </p:sp>
    </p:spTree>
    <p:extLst>
      <p:ext uri="{BB962C8B-B14F-4D97-AF65-F5344CB8AC3E}">
        <p14:creationId xmlns:p14="http://schemas.microsoft.com/office/powerpoint/2010/main" val="1825724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09976" y="-42543"/>
            <a:ext cx="10926000" cy="1321083"/>
          </a:xfrm>
        </p:spPr>
        <p:txBody>
          <a:bodyPr/>
          <a:lstStyle/>
          <a:p>
            <a:endParaRPr lang="nn-NO" dirty="0"/>
          </a:p>
        </p:txBody>
      </p:sp>
      <p:pic>
        <p:nvPicPr>
          <p:cNvPr id="4" name="Plassholder for innhold 3"/>
          <p:cNvPicPr>
            <a:picLocks noGrp="1" noChangeAspect="1"/>
          </p:cNvPicPr>
          <p:nvPr>
            <p:ph idx="1"/>
          </p:nvPr>
        </p:nvPicPr>
        <p:blipFill>
          <a:blip r:embed="rId2"/>
          <a:stretch>
            <a:fillRect/>
          </a:stretch>
        </p:blipFill>
        <p:spPr>
          <a:xfrm>
            <a:off x="2081974" y="364142"/>
            <a:ext cx="7555640" cy="5812821"/>
          </a:xfrm>
          <a:prstGeom prst="rect">
            <a:avLst/>
          </a:prstGeom>
        </p:spPr>
      </p:pic>
    </p:spTree>
    <p:extLst>
      <p:ext uri="{BB962C8B-B14F-4D97-AF65-F5344CB8AC3E}">
        <p14:creationId xmlns:p14="http://schemas.microsoft.com/office/powerpoint/2010/main" val="40634670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n-NO"/>
          </a:p>
        </p:txBody>
      </p:sp>
      <p:pic>
        <p:nvPicPr>
          <p:cNvPr id="4" name="Plassholder for innhold 3"/>
          <p:cNvPicPr>
            <a:picLocks noGrp="1" noChangeAspect="1"/>
          </p:cNvPicPr>
          <p:nvPr>
            <p:ph idx="1"/>
          </p:nvPr>
        </p:nvPicPr>
        <p:blipFill>
          <a:blip r:embed="rId2"/>
          <a:stretch>
            <a:fillRect/>
          </a:stretch>
        </p:blipFill>
        <p:spPr>
          <a:xfrm>
            <a:off x="2338599" y="224288"/>
            <a:ext cx="7048162" cy="5952675"/>
          </a:xfrm>
          <a:prstGeom prst="rect">
            <a:avLst/>
          </a:prstGeom>
        </p:spPr>
      </p:pic>
    </p:spTree>
    <p:extLst>
      <p:ext uri="{BB962C8B-B14F-4D97-AF65-F5344CB8AC3E}">
        <p14:creationId xmlns:p14="http://schemas.microsoft.com/office/powerpoint/2010/main" val="32614011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Kva skal </a:t>
            </a:r>
            <a:r>
              <a:rPr lang="nb-NO" dirty="0" err="1" smtClean="0"/>
              <a:t>eg</a:t>
            </a:r>
            <a:r>
              <a:rPr lang="nb-NO" dirty="0" smtClean="0"/>
              <a:t> snakke om?</a:t>
            </a:r>
            <a:endParaRPr lang="nn-NO" dirty="0"/>
          </a:p>
        </p:txBody>
      </p:sp>
      <p:sp>
        <p:nvSpPr>
          <p:cNvPr id="3" name="Plassholder for innhold 2"/>
          <p:cNvSpPr>
            <a:spLocks noGrp="1"/>
          </p:cNvSpPr>
          <p:nvPr>
            <p:ph idx="1"/>
          </p:nvPr>
        </p:nvSpPr>
        <p:spPr>
          <a:xfrm>
            <a:off x="580700" y="1346449"/>
            <a:ext cx="4326575" cy="5241377"/>
          </a:xfrm>
        </p:spPr>
        <p:txBody>
          <a:bodyPr>
            <a:normAutofit/>
          </a:bodyPr>
          <a:lstStyle/>
          <a:p>
            <a:r>
              <a:rPr lang="nb-NO" dirty="0" smtClean="0"/>
              <a:t>Sosial endring</a:t>
            </a:r>
          </a:p>
          <a:p>
            <a:r>
              <a:rPr lang="nb-NO" dirty="0" smtClean="0"/>
              <a:t>Generasjon</a:t>
            </a:r>
          </a:p>
          <a:p>
            <a:r>
              <a:rPr lang="nb-NO" dirty="0" err="1" smtClean="0"/>
              <a:t>Relasjonar</a:t>
            </a:r>
            <a:r>
              <a:rPr lang="nb-NO" dirty="0" smtClean="0"/>
              <a:t> mellom </a:t>
            </a:r>
            <a:r>
              <a:rPr lang="nb-NO" dirty="0" err="1" smtClean="0"/>
              <a:t>generasjonar</a:t>
            </a:r>
            <a:r>
              <a:rPr lang="nb-NO" dirty="0" smtClean="0"/>
              <a:t>:</a:t>
            </a:r>
          </a:p>
          <a:p>
            <a:r>
              <a:rPr lang="nb-NO" dirty="0" smtClean="0"/>
              <a:t>Case: Utdanning</a:t>
            </a:r>
          </a:p>
          <a:p>
            <a:r>
              <a:rPr lang="nb-NO" dirty="0" err="1" smtClean="0"/>
              <a:t>Relasjonar</a:t>
            </a:r>
            <a:r>
              <a:rPr lang="nb-NO" dirty="0" smtClean="0"/>
              <a:t> i generasjonen: </a:t>
            </a:r>
          </a:p>
          <a:p>
            <a:r>
              <a:rPr lang="nb-NO" dirty="0" smtClean="0"/>
              <a:t>Case: </a:t>
            </a:r>
            <a:r>
              <a:rPr lang="nb-NO" dirty="0" err="1" smtClean="0"/>
              <a:t>Einsemd</a:t>
            </a:r>
            <a:endParaRPr lang="nb-NO" dirty="0" smtClean="0"/>
          </a:p>
          <a:p>
            <a:r>
              <a:rPr lang="nb-NO" dirty="0" smtClean="0"/>
              <a:t>Kan vi finne ei felles kjelde til problema? (Har </a:t>
            </a:r>
            <a:r>
              <a:rPr lang="nb-NO" dirty="0" err="1" smtClean="0"/>
              <a:t>ikkje</a:t>
            </a:r>
            <a:r>
              <a:rPr lang="nb-NO" dirty="0" smtClean="0"/>
              <a:t> </a:t>
            </a:r>
            <a:r>
              <a:rPr lang="nb-NO" dirty="0" err="1" smtClean="0"/>
              <a:t>kome</a:t>
            </a:r>
            <a:r>
              <a:rPr lang="nb-NO" dirty="0" smtClean="0"/>
              <a:t> så langt med dette!)</a:t>
            </a:r>
          </a:p>
          <a:p>
            <a:endParaRPr lang="nn-NO" dirty="0"/>
          </a:p>
        </p:txBody>
      </p:sp>
      <p:pic>
        <p:nvPicPr>
          <p:cNvPr id="1026" name="Picture 2" descr="Image result for skoleklas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399" y="1508894"/>
            <a:ext cx="4452360" cy="233748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ensomh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399" y="4084510"/>
            <a:ext cx="4452360" cy="2503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42553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n-NO" dirty="0"/>
          </a:p>
        </p:txBody>
      </p:sp>
      <p:pic>
        <p:nvPicPr>
          <p:cNvPr id="4" name="Plassholder for innhold 3"/>
          <p:cNvPicPr>
            <a:picLocks noGrp="1" noChangeAspect="1"/>
          </p:cNvPicPr>
          <p:nvPr>
            <p:ph idx="1"/>
          </p:nvPr>
        </p:nvPicPr>
        <p:blipFill>
          <a:blip r:embed="rId2"/>
          <a:stretch>
            <a:fillRect/>
          </a:stretch>
        </p:blipFill>
        <p:spPr>
          <a:xfrm>
            <a:off x="2152482" y="412694"/>
            <a:ext cx="7590328" cy="6095929"/>
          </a:xfrm>
          <a:prstGeom prst="rect">
            <a:avLst/>
          </a:prstGeom>
        </p:spPr>
      </p:pic>
    </p:spTree>
    <p:extLst>
      <p:ext uri="{BB962C8B-B14F-4D97-AF65-F5344CB8AC3E}">
        <p14:creationId xmlns:p14="http://schemas.microsoft.com/office/powerpoint/2010/main" val="23487273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n-NO"/>
          </a:p>
        </p:txBody>
      </p:sp>
      <p:pic>
        <p:nvPicPr>
          <p:cNvPr id="4" name="Plassholder for innhold 3"/>
          <p:cNvPicPr>
            <a:picLocks noGrp="1" noChangeAspect="1"/>
          </p:cNvPicPr>
          <p:nvPr>
            <p:ph idx="1"/>
          </p:nvPr>
        </p:nvPicPr>
        <p:blipFill>
          <a:blip r:embed="rId2"/>
          <a:stretch>
            <a:fillRect/>
          </a:stretch>
        </p:blipFill>
        <p:spPr>
          <a:xfrm>
            <a:off x="1780247" y="203508"/>
            <a:ext cx="7533685" cy="5973455"/>
          </a:xfrm>
          <a:prstGeom prst="rect">
            <a:avLst/>
          </a:prstGeom>
        </p:spPr>
      </p:pic>
    </p:spTree>
    <p:extLst>
      <p:ext uri="{BB962C8B-B14F-4D97-AF65-F5344CB8AC3E}">
        <p14:creationId xmlns:p14="http://schemas.microsoft.com/office/powerpoint/2010/main" val="24588184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n-NO" dirty="0"/>
          </a:p>
        </p:txBody>
      </p:sp>
      <p:pic>
        <p:nvPicPr>
          <p:cNvPr id="4" name="Plassholder for innhold 3"/>
          <p:cNvPicPr>
            <a:picLocks noGrp="1" noChangeAspect="1"/>
          </p:cNvPicPr>
          <p:nvPr>
            <p:ph idx="1"/>
          </p:nvPr>
        </p:nvPicPr>
        <p:blipFill>
          <a:blip r:embed="rId2"/>
          <a:stretch>
            <a:fillRect/>
          </a:stretch>
        </p:blipFill>
        <p:spPr>
          <a:xfrm>
            <a:off x="2346691" y="279052"/>
            <a:ext cx="6951058" cy="5897912"/>
          </a:xfrm>
          <a:prstGeom prst="rect">
            <a:avLst/>
          </a:prstGeom>
        </p:spPr>
      </p:pic>
    </p:spTree>
    <p:extLst>
      <p:ext uri="{BB962C8B-B14F-4D97-AF65-F5344CB8AC3E}">
        <p14:creationId xmlns:p14="http://schemas.microsoft.com/office/powerpoint/2010/main" val="32197895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n-NO"/>
          </a:p>
        </p:txBody>
      </p:sp>
      <p:pic>
        <p:nvPicPr>
          <p:cNvPr id="4" name="Plassholder for innhold 3"/>
          <p:cNvPicPr>
            <a:picLocks noGrp="1" noChangeAspect="1"/>
          </p:cNvPicPr>
          <p:nvPr>
            <p:ph idx="1"/>
          </p:nvPr>
        </p:nvPicPr>
        <p:blipFill>
          <a:blip r:embed="rId2"/>
          <a:stretch>
            <a:fillRect/>
          </a:stretch>
        </p:blipFill>
        <p:spPr>
          <a:xfrm>
            <a:off x="2516233" y="186118"/>
            <a:ext cx="6732963" cy="6077118"/>
          </a:xfrm>
          <a:prstGeom prst="rect">
            <a:avLst/>
          </a:prstGeom>
        </p:spPr>
      </p:pic>
    </p:spTree>
    <p:extLst>
      <p:ext uri="{BB962C8B-B14F-4D97-AF65-F5344CB8AC3E}">
        <p14:creationId xmlns:p14="http://schemas.microsoft.com/office/powerpoint/2010/main" val="4540732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n-NO"/>
          </a:p>
        </p:txBody>
      </p:sp>
      <p:pic>
        <p:nvPicPr>
          <p:cNvPr id="4" name="Plassholder for innhold 3"/>
          <p:cNvPicPr>
            <a:picLocks noGrp="1" noChangeAspect="1"/>
          </p:cNvPicPr>
          <p:nvPr>
            <p:ph idx="1"/>
          </p:nvPr>
        </p:nvPicPr>
        <p:blipFill>
          <a:blip r:embed="rId2"/>
          <a:stretch>
            <a:fillRect/>
          </a:stretch>
        </p:blipFill>
        <p:spPr>
          <a:xfrm>
            <a:off x="2302879" y="275130"/>
            <a:ext cx="7253816" cy="5901834"/>
          </a:xfrm>
          <a:prstGeom prst="rect">
            <a:avLst/>
          </a:prstGeom>
        </p:spPr>
      </p:pic>
    </p:spTree>
    <p:extLst>
      <p:ext uri="{BB962C8B-B14F-4D97-AF65-F5344CB8AC3E}">
        <p14:creationId xmlns:p14="http://schemas.microsoft.com/office/powerpoint/2010/main" val="36919553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smtClean="0"/>
              <a:t>Tingleggjering</a:t>
            </a:r>
            <a:r>
              <a:rPr lang="nb-NO" dirty="0" smtClean="0"/>
              <a:t>, </a:t>
            </a:r>
            <a:r>
              <a:rPr lang="nb-NO" dirty="0" err="1" smtClean="0"/>
              <a:t>serialitet</a:t>
            </a:r>
            <a:r>
              <a:rPr lang="nb-NO" dirty="0" smtClean="0"/>
              <a:t>, fatalisme – «</a:t>
            </a:r>
            <a:r>
              <a:rPr lang="nb-NO" dirty="0" err="1" smtClean="0"/>
              <a:t>framandgjering</a:t>
            </a:r>
            <a:r>
              <a:rPr lang="nb-NO" dirty="0" smtClean="0"/>
              <a:t>»?</a:t>
            </a:r>
            <a:endParaRPr lang="nn-NO" dirty="0"/>
          </a:p>
        </p:txBody>
      </p:sp>
      <p:pic>
        <p:nvPicPr>
          <p:cNvPr id="4" name="Plassholder for innhold 3"/>
          <p:cNvPicPr>
            <a:picLocks noGrp="1" noChangeAspect="1"/>
          </p:cNvPicPr>
          <p:nvPr>
            <p:ph idx="1"/>
          </p:nvPr>
        </p:nvPicPr>
        <p:blipFill>
          <a:blip r:embed="rId2"/>
          <a:stretch>
            <a:fillRect/>
          </a:stretch>
        </p:blipFill>
        <p:spPr>
          <a:xfrm>
            <a:off x="2192943" y="1553671"/>
            <a:ext cx="7614604" cy="4623292"/>
          </a:xfrm>
          <a:prstGeom prst="rect">
            <a:avLst/>
          </a:prstGeom>
        </p:spPr>
      </p:pic>
    </p:spTree>
    <p:extLst>
      <p:ext uri="{BB962C8B-B14F-4D97-AF65-F5344CB8AC3E}">
        <p14:creationId xmlns:p14="http://schemas.microsoft.com/office/powerpoint/2010/main" val="14543859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smtClean="0"/>
              <a:t>Mogleg</a:t>
            </a:r>
            <a:r>
              <a:rPr lang="nb-NO" dirty="0" smtClean="0"/>
              <a:t> tolking av den unge </a:t>
            </a:r>
            <a:r>
              <a:rPr lang="nb-NO" dirty="0" err="1" smtClean="0"/>
              <a:t>einsemda</a:t>
            </a:r>
            <a:r>
              <a:rPr lang="nb-NO" dirty="0" smtClean="0"/>
              <a:t>…</a:t>
            </a:r>
            <a:endParaRPr lang="nn-NO" dirty="0"/>
          </a:p>
        </p:txBody>
      </p:sp>
      <p:sp>
        <p:nvSpPr>
          <p:cNvPr id="3" name="Plassholder for innhold 2"/>
          <p:cNvSpPr>
            <a:spLocks noGrp="1"/>
          </p:cNvSpPr>
          <p:nvPr>
            <p:ph idx="1"/>
          </p:nvPr>
        </p:nvSpPr>
        <p:spPr/>
        <p:txBody>
          <a:bodyPr>
            <a:normAutofit fontScale="92500" lnSpcReduction="20000"/>
          </a:bodyPr>
          <a:lstStyle/>
          <a:p>
            <a:r>
              <a:rPr lang="nb-NO" dirty="0" smtClean="0"/>
              <a:t>«Fatalisme</a:t>
            </a:r>
            <a:r>
              <a:rPr lang="nb-NO" dirty="0"/>
              <a:t>, troen på at alt som skjer er forutbestemt og ikke kan avverges eller endres ved menneskets inngripen</a:t>
            </a:r>
            <a:r>
              <a:rPr lang="nb-NO" dirty="0" smtClean="0"/>
              <a:t>.»</a:t>
            </a:r>
          </a:p>
          <a:p>
            <a:r>
              <a:rPr lang="nb-NO" dirty="0" smtClean="0"/>
              <a:t>Er det slik mange unge </a:t>
            </a:r>
            <a:r>
              <a:rPr lang="nb-NO" dirty="0" err="1" smtClean="0"/>
              <a:t>oppfattar</a:t>
            </a:r>
            <a:r>
              <a:rPr lang="nb-NO" dirty="0" smtClean="0"/>
              <a:t> samtida si? Kva er det som i så fall er «forutbestemt» og </a:t>
            </a:r>
            <a:r>
              <a:rPr lang="nb-NO" dirty="0" err="1" smtClean="0"/>
              <a:t>ikkje</a:t>
            </a:r>
            <a:r>
              <a:rPr lang="nb-NO" dirty="0" smtClean="0"/>
              <a:t> kan </a:t>
            </a:r>
            <a:r>
              <a:rPr lang="nb-NO" dirty="0" err="1" smtClean="0"/>
              <a:t>endrast</a:t>
            </a:r>
            <a:r>
              <a:rPr lang="nb-NO" dirty="0" smtClean="0"/>
              <a:t>?</a:t>
            </a:r>
          </a:p>
          <a:p>
            <a:pPr lvl="1"/>
            <a:r>
              <a:rPr lang="nb-NO" dirty="0" smtClean="0"/>
              <a:t>At menneska alltid er i konkurranse med </a:t>
            </a:r>
            <a:r>
              <a:rPr lang="nb-NO" dirty="0" err="1" smtClean="0"/>
              <a:t>kvarandre</a:t>
            </a:r>
            <a:r>
              <a:rPr lang="nb-NO" dirty="0" smtClean="0"/>
              <a:t>? I skolen, i </a:t>
            </a:r>
            <a:r>
              <a:rPr lang="nb-NO" dirty="0" err="1" smtClean="0"/>
              <a:t>talentkonkurransar</a:t>
            </a:r>
            <a:r>
              <a:rPr lang="nb-NO" dirty="0" smtClean="0"/>
              <a:t>, </a:t>
            </a:r>
            <a:r>
              <a:rPr lang="nb-NO" dirty="0" err="1" smtClean="0"/>
              <a:t>korleis</a:t>
            </a:r>
            <a:r>
              <a:rPr lang="nb-NO" dirty="0" smtClean="0"/>
              <a:t> </a:t>
            </a:r>
            <a:r>
              <a:rPr lang="nb-NO" dirty="0" err="1" smtClean="0"/>
              <a:t>ein</a:t>
            </a:r>
            <a:r>
              <a:rPr lang="nb-NO" dirty="0" smtClean="0"/>
              <a:t> ser ut…</a:t>
            </a:r>
          </a:p>
          <a:p>
            <a:pPr lvl="1"/>
            <a:r>
              <a:rPr lang="nb-NO" dirty="0" smtClean="0"/>
              <a:t>At det </a:t>
            </a:r>
            <a:r>
              <a:rPr lang="nb-NO" dirty="0" err="1" smtClean="0"/>
              <a:t>berre</a:t>
            </a:r>
            <a:r>
              <a:rPr lang="nb-NO" dirty="0" smtClean="0"/>
              <a:t> </a:t>
            </a:r>
            <a:r>
              <a:rPr lang="nb-NO" dirty="0" err="1" smtClean="0"/>
              <a:t>finst</a:t>
            </a:r>
            <a:r>
              <a:rPr lang="nb-NO" dirty="0" smtClean="0"/>
              <a:t> </a:t>
            </a:r>
            <a:r>
              <a:rPr lang="nb-NO" i="1" u="sng" dirty="0" err="1" smtClean="0"/>
              <a:t>ein</a:t>
            </a:r>
            <a:r>
              <a:rPr lang="nb-NO" dirty="0" smtClean="0"/>
              <a:t> identitetsstandard som har verdi: </a:t>
            </a:r>
            <a:r>
              <a:rPr lang="nb-NO" dirty="0"/>
              <a:t>Den </a:t>
            </a:r>
            <a:r>
              <a:rPr lang="nb-NO" dirty="0" err="1"/>
              <a:t>skuleflinke</a:t>
            </a:r>
            <a:r>
              <a:rPr lang="nb-NO" dirty="0"/>
              <a:t>, pene, sunne, populære, ekstroverte og </a:t>
            </a:r>
            <a:r>
              <a:rPr lang="nb-NO" dirty="0" smtClean="0"/>
              <a:t>sosiale. Det </a:t>
            </a:r>
            <a:r>
              <a:rPr lang="nb-NO" dirty="0" err="1" smtClean="0"/>
              <a:t>einaste</a:t>
            </a:r>
            <a:r>
              <a:rPr lang="nb-NO" dirty="0" smtClean="0"/>
              <a:t> som då </a:t>
            </a:r>
            <a:r>
              <a:rPr lang="nb-NO" dirty="0" err="1" smtClean="0"/>
              <a:t>finst</a:t>
            </a:r>
            <a:r>
              <a:rPr lang="nb-NO" dirty="0" smtClean="0"/>
              <a:t> er grader av avvik </a:t>
            </a:r>
            <a:r>
              <a:rPr lang="nb-NO" dirty="0" err="1" smtClean="0"/>
              <a:t>frå</a:t>
            </a:r>
            <a:r>
              <a:rPr lang="nb-NO" dirty="0" smtClean="0"/>
              <a:t> det verdifulle – ingen alternative verdiskalaer… «</a:t>
            </a:r>
            <a:r>
              <a:rPr lang="nb-NO" dirty="0" err="1" smtClean="0"/>
              <a:t>Influensarar</a:t>
            </a:r>
            <a:r>
              <a:rPr lang="nb-NO" dirty="0" smtClean="0"/>
              <a:t>» og </a:t>
            </a:r>
            <a:r>
              <a:rPr lang="nb-NO" dirty="0" err="1" smtClean="0"/>
              <a:t>bloggarar</a:t>
            </a:r>
            <a:r>
              <a:rPr lang="nb-NO" dirty="0" smtClean="0"/>
              <a:t> </a:t>
            </a:r>
            <a:r>
              <a:rPr lang="nb-NO" dirty="0" err="1" smtClean="0"/>
              <a:t>gjer</a:t>
            </a:r>
            <a:r>
              <a:rPr lang="nb-NO" dirty="0" smtClean="0"/>
              <a:t> sitt beste for å </a:t>
            </a:r>
            <a:r>
              <a:rPr lang="nb-NO" dirty="0" err="1" smtClean="0"/>
              <a:t>spreie</a:t>
            </a:r>
            <a:r>
              <a:rPr lang="nb-NO" dirty="0" smtClean="0"/>
              <a:t> dette standardiserte idealet. </a:t>
            </a:r>
            <a:endParaRPr lang="nb-NO" dirty="0"/>
          </a:p>
          <a:p>
            <a:pPr lvl="1"/>
            <a:r>
              <a:rPr lang="nb-NO" dirty="0" smtClean="0"/>
              <a:t>At alle har </a:t>
            </a:r>
            <a:r>
              <a:rPr lang="nb-NO" dirty="0" err="1" smtClean="0"/>
              <a:t>ein</a:t>
            </a:r>
            <a:r>
              <a:rPr lang="nb-NO" dirty="0" smtClean="0"/>
              <a:t> «virtuell» identitet i sosiale medier som er minst like </a:t>
            </a:r>
            <a:r>
              <a:rPr lang="nb-NO" dirty="0" err="1" smtClean="0"/>
              <a:t>verkeleg</a:t>
            </a:r>
            <a:r>
              <a:rPr lang="nb-NO" dirty="0" smtClean="0"/>
              <a:t> som den «analoge» identiteten… Berre dokumentering gjennom </a:t>
            </a:r>
            <a:r>
              <a:rPr lang="nb-NO" dirty="0" err="1" smtClean="0"/>
              <a:t>instagram</a:t>
            </a:r>
            <a:r>
              <a:rPr lang="nb-NO" dirty="0"/>
              <a:t> </a:t>
            </a:r>
            <a:r>
              <a:rPr lang="nb-NO" dirty="0" err="1" smtClean="0"/>
              <a:t>gjer</a:t>
            </a:r>
            <a:r>
              <a:rPr lang="nb-NO" dirty="0" smtClean="0"/>
              <a:t> ei oppleving </a:t>
            </a:r>
            <a:r>
              <a:rPr lang="nb-NO" dirty="0" err="1" smtClean="0"/>
              <a:t>verkeleg</a:t>
            </a:r>
            <a:r>
              <a:rPr lang="nb-NO" dirty="0" smtClean="0"/>
              <a:t>.</a:t>
            </a:r>
          </a:p>
          <a:p>
            <a:pPr lvl="1"/>
            <a:r>
              <a:rPr lang="nb-NO" dirty="0" smtClean="0"/>
              <a:t>At (den moderne) familien er den </a:t>
            </a:r>
            <a:r>
              <a:rPr lang="nb-NO" dirty="0" err="1" smtClean="0"/>
              <a:t>einaste</a:t>
            </a:r>
            <a:r>
              <a:rPr lang="nb-NO" dirty="0" smtClean="0"/>
              <a:t> arenaen der unge kan </a:t>
            </a:r>
            <a:r>
              <a:rPr lang="nb-NO" dirty="0" err="1" smtClean="0"/>
              <a:t>vere</a:t>
            </a:r>
            <a:r>
              <a:rPr lang="nb-NO" dirty="0" smtClean="0"/>
              <a:t> seg </a:t>
            </a:r>
            <a:r>
              <a:rPr lang="nb-NO" dirty="0" err="1" smtClean="0"/>
              <a:t>sjølv</a:t>
            </a:r>
            <a:r>
              <a:rPr lang="nb-NO" dirty="0" smtClean="0"/>
              <a:t>? Er unge så heimekjære fordi </a:t>
            </a:r>
            <a:r>
              <a:rPr lang="nb-NO" dirty="0" err="1" smtClean="0"/>
              <a:t>dei</a:t>
            </a:r>
            <a:r>
              <a:rPr lang="nb-NO" dirty="0" smtClean="0"/>
              <a:t> treng pause </a:t>
            </a:r>
            <a:r>
              <a:rPr lang="nb-NO" dirty="0" err="1" smtClean="0"/>
              <a:t>frå</a:t>
            </a:r>
            <a:r>
              <a:rPr lang="nb-NO" dirty="0" smtClean="0"/>
              <a:t> konkurransen?</a:t>
            </a:r>
          </a:p>
          <a:p>
            <a:pPr lvl="1"/>
            <a:r>
              <a:rPr lang="nb-NO" dirty="0" smtClean="0"/>
              <a:t>At det å </a:t>
            </a:r>
            <a:r>
              <a:rPr lang="nb-NO" dirty="0" err="1" smtClean="0"/>
              <a:t>vere</a:t>
            </a:r>
            <a:r>
              <a:rPr lang="nb-NO" dirty="0" smtClean="0"/>
              <a:t> kritisk til samfunnet og til </a:t>
            </a:r>
            <a:r>
              <a:rPr lang="nb-NO" dirty="0" err="1" smtClean="0"/>
              <a:t>jamnaldringar</a:t>
            </a:r>
            <a:r>
              <a:rPr lang="nb-NO" dirty="0" smtClean="0"/>
              <a:t> er </a:t>
            </a:r>
            <a:r>
              <a:rPr lang="nb-NO" dirty="0" err="1" smtClean="0"/>
              <a:t>einsbetydande</a:t>
            </a:r>
            <a:r>
              <a:rPr lang="nb-NO" dirty="0" smtClean="0"/>
              <a:t> med utfrysing og sosial isolasjon?  </a:t>
            </a:r>
            <a:r>
              <a:rPr lang="nb-NO" dirty="0"/>
              <a:t> </a:t>
            </a:r>
            <a:endParaRPr lang="nb-NO" dirty="0" smtClean="0"/>
          </a:p>
          <a:p>
            <a:endParaRPr lang="nb-NO" dirty="0"/>
          </a:p>
          <a:p>
            <a:endParaRPr lang="nb-NO" dirty="0"/>
          </a:p>
          <a:p>
            <a:endParaRPr lang="nn-NO" dirty="0"/>
          </a:p>
        </p:txBody>
      </p:sp>
    </p:spTree>
    <p:extLst>
      <p:ext uri="{BB962C8B-B14F-4D97-AF65-F5344CB8AC3E}">
        <p14:creationId xmlns:p14="http://schemas.microsoft.com/office/powerpoint/2010/main" val="4788449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smtClean="0"/>
              <a:t>Mogleg</a:t>
            </a:r>
            <a:r>
              <a:rPr lang="nb-NO" dirty="0" smtClean="0"/>
              <a:t> tolking av den unge </a:t>
            </a:r>
            <a:r>
              <a:rPr lang="nb-NO" dirty="0" err="1" smtClean="0"/>
              <a:t>einsemda</a:t>
            </a:r>
            <a:r>
              <a:rPr lang="nb-NO" dirty="0" smtClean="0"/>
              <a:t>…</a:t>
            </a:r>
            <a:endParaRPr lang="nn-NO" dirty="0"/>
          </a:p>
        </p:txBody>
      </p:sp>
      <p:sp>
        <p:nvSpPr>
          <p:cNvPr id="3" name="Plassholder for innhold 2"/>
          <p:cNvSpPr>
            <a:spLocks noGrp="1"/>
          </p:cNvSpPr>
          <p:nvPr>
            <p:ph idx="1"/>
          </p:nvPr>
        </p:nvSpPr>
        <p:spPr/>
        <p:txBody>
          <a:bodyPr>
            <a:normAutofit/>
          </a:bodyPr>
          <a:lstStyle/>
          <a:p>
            <a:r>
              <a:rPr lang="nb-NO" dirty="0" smtClean="0"/>
              <a:t>Kan det </a:t>
            </a:r>
            <a:r>
              <a:rPr lang="nb-NO" dirty="0" err="1" smtClean="0"/>
              <a:t>vere</a:t>
            </a:r>
            <a:r>
              <a:rPr lang="nb-NO" dirty="0" smtClean="0"/>
              <a:t> så gale at det «å </a:t>
            </a:r>
            <a:r>
              <a:rPr lang="nb-NO" dirty="0" err="1" smtClean="0"/>
              <a:t>vere</a:t>
            </a:r>
            <a:r>
              <a:rPr lang="nb-NO" dirty="0" smtClean="0"/>
              <a:t> </a:t>
            </a:r>
            <a:r>
              <a:rPr lang="nb-NO" dirty="0" err="1" smtClean="0"/>
              <a:t>saman</a:t>
            </a:r>
            <a:r>
              <a:rPr lang="nb-NO" dirty="0" smtClean="0"/>
              <a:t>» </a:t>
            </a:r>
            <a:r>
              <a:rPr lang="nb-NO" dirty="0" err="1" smtClean="0"/>
              <a:t>gjer</a:t>
            </a:r>
            <a:r>
              <a:rPr lang="nb-NO" dirty="0" smtClean="0"/>
              <a:t> ungdom </a:t>
            </a:r>
            <a:r>
              <a:rPr lang="nb-NO" i="1" u="sng" dirty="0" err="1" smtClean="0"/>
              <a:t>meir</a:t>
            </a:r>
            <a:r>
              <a:rPr lang="nb-NO" dirty="0" smtClean="0"/>
              <a:t>, </a:t>
            </a:r>
            <a:r>
              <a:rPr lang="nb-NO" dirty="0" err="1" smtClean="0"/>
              <a:t>ikkje</a:t>
            </a:r>
            <a:r>
              <a:rPr lang="nb-NO" dirty="0" smtClean="0"/>
              <a:t> mindre aleine? </a:t>
            </a:r>
          </a:p>
          <a:p>
            <a:r>
              <a:rPr lang="nb-NO" dirty="0" smtClean="0"/>
              <a:t>Omgrepet «</a:t>
            </a:r>
            <a:r>
              <a:rPr lang="nb-NO" dirty="0" err="1" smtClean="0"/>
              <a:t>serialitet</a:t>
            </a:r>
            <a:r>
              <a:rPr lang="nb-NO" dirty="0" smtClean="0"/>
              <a:t>»; At enkeltmenneske </a:t>
            </a:r>
            <a:r>
              <a:rPr lang="nb-NO" dirty="0" err="1" smtClean="0"/>
              <a:t>hovudsakleg</a:t>
            </a:r>
            <a:r>
              <a:rPr lang="nb-NO" dirty="0" smtClean="0"/>
              <a:t> kjenner seg vurdert ut </a:t>
            </a:r>
            <a:r>
              <a:rPr lang="nb-NO" dirty="0" err="1" smtClean="0"/>
              <a:t>frå</a:t>
            </a:r>
            <a:r>
              <a:rPr lang="nb-NO" dirty="0" smtClean="0"/>
              <a:t> eigen spesifikke nytteverdi som </a:t>
            </a:r>
            <a:r>
              <a:rPr lang="nb-NO" dirty="0" err="1" smtClean="0"/>
              <a:t>forbrukar</a:t>
            </a:r>
            <a:r>
              <a:rPr lang="nb-NO" dirty="0" smtClean="0"/>
              <a:t>, som elev, </a:t>
            </a:r>
            <a:r>
              <a:rPr lang="nb-NO" dirty="0" err="1" smtClean="0"/>
              <a:t>arbeidstakar</a:t>
            </a:r>
            <a:r>
              <a:rPr lang="nb-NO" dirty="0" smtClean="0"/>
              <a:t>, osb. Alle er like på </a:t>
            </a:r>
            <a:r>
              <a:rPr lang="nb-NO" dirty="0" err="1" smtClean="0"/>
              <a:t>ein</a:t>
            </a:r>
            <a:r>
              <a:rPr lang="nb-NO" dirty="0" smtClean="0"/>
              <a:t> </a:t>
            </a:r>
            <a:r>
              <a:rPr lang="nb-NO" dirty="0" err="1" smtClean="0"/>
              <a:t>marknad</a:t>
            </a:r>
            <a:r>
              <a:rPr lang="nb-NO" dirty="0" smtClean="0"/>
              <a:t> av </a:t>
            </a:r>
            <a:r>
              <a:rPr lang="nb-NO" i="1" dirty="0" smtClean="0"/>
              <a:t>nytte.</a:t>
            </a:r>
          </a:p>
          <a:p>
            <a:pPr lvl="1"/>
            <a:r>
              <a:rPr lang="nb-NO" i="1" dirty="0" smtClean="0"/>
              <a:t>Men dette er </a:t>
            </a:r>
            <a:r>
              <a:rPr lang="nb-NO" i="1" dirty="0" err="1" smtClean="0"/>
              <a:t>ikkje</a:t>
            </a:r>
            <a:r>
              <a:rPr lang="nb-NO" i="1" dirty="0" smtClean="0"/>
              <a:t> </a:t>
            </a:r>
            <a:r>
              <a:rPr lang="nb-NO" i="1" dirty="0" err="1" smtClean="0"/>
              <a:t>eit</a:t>
            </a:r>
            <a:r>
              <a:rPr lang="nb-NO" i="1" dirty="0" smtClean="0"/>
              <a:t> gruppefelleskap! Å oppfatte seg som </a:t>
            </a:r>
            <a:r>
              <a:rPr lang="nb-NO" i="1" dirty="0" err="1" smtClean="0"/>
              <a:t>eit</a:t>
            </a:r>
            <a:r>
              <a:rPr lang="nb-NO" i="1" dirty="0" smtClean="0"/>
              <a:t> punkt i </a:t>
            </a:r>
            <a:r>
              <a:rPr lang="nb-NO" i="1" dirty="0" err="1" smtClean="0"/>
              <a:t>ein</a:t>
            </a:r>
            <a:r>
              <a:rPr lang="nb-NO" i="1" dirty="0" smtClean="0"/>
              <a:t> serie, gir </a:t>
            </a:r>
            <a:r>
              <a:rPr lang="nb-NO" i="1" dirty="0" err="1" smtClean="0"/>
              <a:t>ikkje</a:t>
            </a:r>
            <a:r>
              <a:rPr lang="nb-NO" i="1" dirty="0" smtClean="0"/>
              <a:t> grunnlag for kjensle av gruppefellesskap, og at </a:t>
            </a:r>
            <a:r>
              <a:rPr lang="nb-NO" i="1" dirty="0" err="1" smtClean="0"/>
              <a:t>ein</a:t>
            </a:r>
            <a:r>
              <a:rPr lang="nb-NO" i="1" dirty="0" smtClean="0"/>
              <a:t> blir verdsett som </a:t>
            </a:r>
            <a:r>
              <a:rPr lang="nb-NO" i="1" dirty="0" err="1" smtClean="0"/>
              <a:t>eit</a:t>
            </a:r>
            <a:r>
              <a:rPr lang="nb-NO" i="1" dirty="0" smtClean="0"/>
              <a:t> «heilt menneske».</a:t>
            </a:r>
          </a:p>
          <a:p>
            <a:pPr lvl="1"/>
            <a:endParaRPr lang="nb-NO" i="1" dirty="0"/>
          </a:p>
          <a:p>
            <a:r>
              <a:rPr lang="nb-NO" dirty="0" smtClean="0"/>
              <a:t>Kanskje er dette </a:t>
            </a:r>
            <a:r>
              <a:rPr lang="nb-NO" dirty="0" err="1" smtClean="0"/>
              <a:t>noko</a:t>
            </a:r>
            <a:r>
              <a:rPr lang="nb-NO" dirty="0" smtClean="0"/>
              <a:t> at grunnen til at mange unge kjenner seg </a:t>
            </a:r>
            <a:r>
              <a:rPr lang="nb-NO" dirty="0" err="1" smtClean="0"/>
              <a:t>einsame</a:t>
            </a:r>
            <a:r>
              <a:rPr lang="nb-NO" dirty="0" smtClean="0"/>
              <a:t>? At </a:t>
            </a:r>
            <a:r>
              <a:rPr lang="nb-NO" dirty="0" err="1" smtClean="0"/>
              <a:t>dei</a:t>
            </a:r>
            <a:r>
              <a:rPr lang="nb-NO" dirty="0" smtClean="0"/>
              <a:t> fatalistisk har </a:t>
            </a:r>
            <a:r>
              <a:rPr lang="nb-NO" dirty="0" err="1" smtClean="0"/>
              <a:t>kroppsleggjort</a:t>
            </a:r>
            <a:r>
              <a:rPr lang="nb-NO" dirty="0" smtClean="0"/>
              <a:t> at det </a:t>
            </a:r>
            <a:r>
              <a:rPr lang="nb-NO" dirty="0" err="1" smtClean="0"/>
              <a:t>finst</a:t>
            </a:r>
            <a:r>
              <a:rPr lang="nb-NO" dirty="0" smtClean="0"/>
              <a:t> </a:t>
            </a:r>
            <a:r>
              <a:rPr lang="nb-NO" dirty="0" err="1" smtClean="0"/>
              <a:t>berre</a:t>
            </a:r>
            <a:r>
              <a:rPr lang="nb-NO" dirty="0" smtClean="0"/>
              <a:t> </a:t>
            </a:r>
            <a:r>
              <a:rPr lang="nb-NO" dirty="0" err="1" smtClean="0"/>
              <a:t>ein</a:t>
            </a:r>
            <a:r>
              <a:rPr lang="nb-NO" dirty="0" smtClean="0"/>
              <a:t> type verdi, at det alltid er </a:t>
            </a:r>
            <a:r>
              <a:rPr lang="nb-NO" dirty="0" err="1" smtClean="0"/>
              <a:t>mogleg</a:t>
            </a:r>
            <a:r>
              <a:rPr lang="nb-NO" dirty="0" smtClean="0"/>
              <a:t> å måle kor i hierarkiet </a:t>
            </a:r>
            <a:r>
              <a:rPr lang="nb-NO" dirty="0" err="1" smtClean="0"/>
              <a:t>ein</a:t>
            </a:r>
            <a:r>
              <a:rPr lang="nb-NO" dirty="0" smtClean="0"/>
              <a:t> </a:t>
            </a:r>
            <a:r>
              <a:rPr lang="nb-NO" dirty="0" err="1" smtClean="0"/>
              <a:t>sjølv</a:t>
            </a:r>
            <a:r>
              <a:rPr lang="nb-NO" dirty="0" smtClean="0"/>
              <a:t> er, og at alle forsøk på å </a:t>
            </a:r>
            <a:r>
              <a:rPr lang="nb-NO" dirty="0" err="1" smtClean="0"/>
              <a:t>auke</a:t>
            </a:r>
            <a:r>
              <a:rPr lang="nb-NO" dirty="0" smtClean="0"/>
              <a:t> eller stadfeste denne statusen må </a:t>
            </a:r>
            <a:r>
              <a:rPr lang="nb-NO" dirty="0" err="1" smtClean="0"/>
              <a:t>dokumenterast</a:t>
            </a:r>
            <a:r>
              <a:rPr lang="nb-NO" dirty="0" smtClean="0"/>
              <a:t> i sosiale medier?  </a:t>
            </a:r>
          </a:p>
          <a:p>
            <a:endParaRPr lang="nb-NO" dirty="0"/>
          </a:p>
          <a:p>
            <a:endParaRPr lang="nb-NO" dirty="0" smtClean="0"/>
          </a:p>
          <a:p>
            <a:endParaRPr lang="nb-NO" dirty="0"/>
          </a:p>
        </p:txBody>
      </p:sp>
    </p:spTree>
    <p:extLst>
      <p:ext uri="{BB962C8B-B14F-4D97-AF65-F5344CB8AC3E}">
        <p14:creationId xmlns:p14="http://schemas.microsoft.com/office/powerpoint/2010/main" val="37774770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Sluttord: </a:t>
            </a:r>
            <a:endParaRPr lang="nn-NO" dirty="0"/>
          </a:p>
        </p:txBody>
      </p:sp>
      <p:sp>
        <p:nvSpPr>
          <p:cNvPr id="3" name="Plassholder for innhold 2"/>
          <p:cNvSpPr>
            <a:spLocks noGrp="1"/>
          </p:cNvSpPr>
          <p:nvPr>
            <p:ph idx="1"/>
          </p:nvPr>
        </p:nvSpPr>
        <p:spPr/>
        <p:txBody>
          <a:bodyPr/>
          <a:lstStyle/>
          <a:p>
            <a:endParaRPr lang="nb-NO" dirty="0" smtClean="0"/>
          </a:p>
          <a:p>
            <a:r>
              <a:rPr lang="nn-NO" dirty="0" smtClean="0">
                <a:hlinkClick r:id="rId2"/>
              </a:rPr>
              <a:t>https://www.youtube.com/watch?v=TCob87aJOzY</a:t>
            </a:r>
            <a:r>
              <a:rPr lang="nn-NO" dirty="0" smtClean="0"/>
              <a:t> (enkeltindividet)</a:t>
            </a:r>
          </a:p>
          <a:p>
            <a:endParaRPr lang="nb-NO" dirty="0"/>
          </a:p>
          <a:p>
            <a:r>
              <a:rPr lang="nb-NO" dirty="0" smtClean="0"/>
              <a:t>Merknad </a:t>
            </a:r>
            <a:r>
              <a:rPr lang="nb-NO" dirty="0" err="1" smtClean="0"/>
              <a:t>frå</a:t>
            </a:r>
            <a:r>
              <a:rPr lang="nb-NO" dirty="0" smtClean="0"/>
              <a:t> tenåringsdøtrene mine då </a:t>
            </a:r>
            <a:r>
              <a:rPr lang="nb-NO" dirty="0" err="1" smtClean="0"/>
              <a:t>eg</a:t>
            </a:r>
            <a:r>
              <a:rPr lang="nb-NO" dirty="0" smtClean="0"/>
              <a:t> viste </a:t>
            </a:r>
            <a:r>
              <a:rPr lang="nb-NO" dirty="0" err="1" smtClean="0"/>
              <a:t>dei</a:t>
            </a:r>
            <a:r>
              <a:rPr lang="nb-NO" dirty="0" smtClean="0"/>
              <a:t> denne: «Ingen går kledd slik lenger!»</a:t>
            </a:r>
            <a:endParaRPr lang="nn-NO" dirty="0"/>
          </a:p>
        </p:txBody>
      </p:sp>
    </p:spTree>
    <p:extLst>
      <p:ext uri="{BB962C8B-B14F-4D97-AF65-F5344CB8AC3E}">
        <p14:creationId xmlns:p14="http://schemas.microsoft.com/office/powerpoint/2010/main" val="25944659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normAutofit fontScale="90000"/>
          </a:bodyPr>
          <a:lstStyle/>
          <a:p>
            <a:r>
              <a:rPr lang="nb-NO" dirty="0" smtClean="0"/>
              <a:t>Takk for meg. </a:t>
            </a:r>
            <a:endParaRPr lang="nb-NO" dirty="0"/>
          </a:p>
        </p:txBody>
      </p:sp>
    </p:spTree>
    <p:extLst>
      <p:ext uri="{BB962C8B-B14F-4D97-AF65-F5344CB8AC3E}">
        <p14:creationId xmlns:p14="http://schemas.microsoft.com/office/powerpoint/2010/main" val="1154330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smtClean="0"/>
              <a:t>Kvifor</a:t>
            </a:r>
            <a:r>
              <a:rPr lang="nb-NO" dirty="0" smtClean="0"/>
              <a:t> er det viktig å ha kunnskap om ungdom?</a:t>
            </a:r>
            <a:endParaRPr lang="nn-NO" dirty="0"/>
          </a:p>
        </p:txBody>
      </p:sp>
      <p:sp>
        <p:nvSpPr>
          <p:cNvPr id="3" name="Plassholder for innhold 2"/>
          <p:cNvSpPr>
            <a:spLocks noGrp="1"/>
          </p:cNvSpPr>
          <p:nvPr>
            <p:ph idx="1"/>
          </p:nvPr>
        </p:nvSpPr>
        <p:spPr/>
        <p:txBody>
          <a:bodyPr/>
          <a:lstStyle/>
          <a:p>
            <a:r>
              <a:rPr lang="nb-NO" dirty="0" smtClean="0"/>
              <a:t>Sosial endring: </a:t>
            </a:r>
          </a:p>
          <a:p>
            <a:r>
              <a:rPr lang="nb-NO" dirty="0" smtClean="0"/>
              <a:t>Samfunnet må balansere mellom å gjenskape seg </a:t>
            </a:r>
            <a:r>
              <a:rPr lang="nb-NO" dirty="0" err="1" smtClean="0"/>
              <a:t>sjølv</a:t>
            </a:r>
            <a:r>
              <a:rPr lang="nb-NO" dirty="0" smtClean="0"/>
              <a:t> og å fornye seg </a:t>
            </a:r>
            <a:r>
              <a:rPr lang="nb-NO" dirty="0" err="1" smtClean="0"/>
              <a:t>sjølv</a:t>
            </a:r>
            <a:r>
              <a:rPr lang="nb-NO" dirty="0" smtClean="0"/>
              <a:t>. </a:t>
            </a:r>
          </a:p>
          <a:p>
            <a:endParaRPr lang="nb-NO" dirty="0" smtClean="0"/>
          </a:p>
          <a:p>
            <a:r>
              <a:rPr lang="nb-NO" dirty="0" smtClean="0"/>
              <a:t>Dei </a:t>
            </a:r>
            <a:r>
              <a:rPr lang="nb-NO" dirty="0" err="1" smtClean="0"/>
              <a:t>vaksne</a:t>
            </a:r>
            <a:r>
              <a:rPr lang="nb-NO" dirty="0" smtClean="0"/>
              <a:t> har stort sett som </a:t>
            </a:r>
            <a:r>
              <a:rPr lang="nb-NO" dirty="0" err="1" smtClean="0"/>
              <a:t>oppgåve</a:t>
            </a:r>
            <a:r>
              <a:rPr lang="nb-NO" dirty="0" smtClean="0"/>
              <a:t> å prøve å lage </a:t>
            </a:r>
            <a:r>
              <a:rPr lang="nb-NO" dirty="0" err="1" smtClean="0"/>
              <a:t>kopiar</a:t>
            </a:r>
            <a:r>
              <a:rPr lang="nb-NO" dirty="0" smtClean="0"/>
              <a:t> av seg sjølve ut av ungdommen (</a:t>
            </a:r>
            <a:r>
              <a:rPr lang="nb-NO" dirty="0" err="1" smtClean="0"/>
              <a:t>noko</a:t>
            </a:r>
            <a:r>
              <a:rPr lang="nb-NO" dirty="0" smtClean="0"/>
              <a:t> som i seg </a:t>
            </a:r>
            <a:r>
              <a:rPr lang="nb-NO" dirty="0" err="1" smtClean="0"/>
              <a:t>sjølv</a:t>
            </a:r>
            <a:r>
              <a:rPr lang="nb-NO" dirty="0" smtClean="0"/>
              <a:t> er ei </a:t>
            </a:r>
            <a:r>
              <a:rPr lang="nb-NO" dirty="0" err="1" smtClean="0"/>
              <a:t>vanskeleg</a:t>
            </a:r>
            <a:r>
              <a:rPr lang="nb-NO" dirty="0" smtClean="0"/>
              <a:t> nok </a:t>
            </a:r>
            <a:r>
              <a:rPr lang="nb-NO" dirty="0" err="1" smtClean="0"/>
              <a:t>oppgåve</a:t>
            </a:r>
            <a:r>
              <a:rPr lang="nb-NO" dirty="0" smtClean="0"/>
              <a:t>!)</a:t>
            </a:r>
          </a:p>
          <a:p>
            <a:endParaRPr lang="nb-NO" dirty="0" smtClean="0"/>
          </a:p>
          <a:p>
            <a:r>
              <a:rPr lang="nb-NO" dirty="0" smtClean="0"/>
              <a:t>Men samfunnet må også handtere endring, enten fordi </a:t>
            </a:r>
            <a:r>
              <a:rPr lang="nb-NO" dirty="0" err="1" smtClean="0"/>
              <a:t>dei</a:t>
            </a:r>
            <a:r>
              <a:rPr lang="nb-NO" dirty="0" smtClean="0"/>
              <a:t> </a:t>
            </a:r>
            <a:r>
              <a:rPr lang="nb-NO" dirty="0" err="1" smtClean="0"/>
              <a:t>styrande</a:t>
            </a:r>
            <a:r>
              <a:rPr lang="nb-NO" dirty="0" smtClean="0"/>
              <a:t> </a:t>
            </a:r>
            <a:r>
              <a:rPr lang="nb-NO" i="1" dirty="0" smtClean="0"/>
              <a:t>vil</a:t>
            </a:r>
            <a:r>
              <a:rPr lang="nb-NO" dirty="0" smtClean="0"/>
              <a:t> det (</a:t>
            </a:r>
            <a:r>
              <a:rPr lang="nb-NO" dirty="0" err="1" smtClean="0"/>
              <a:t>meir</a:t>
            </a:r>
            <a:r>
              <a:rPr lang="nb-NO" dirty="0" smtClean="0"/>
              <a:t> kompetanse, </a:t>
            </a:r>
            <a:r>
              <a:rPr lang="nb-NO" dirty="0" err="1" smtClean="0"/>
              <a:t>miljømedvit</a:t>
            </a:r>
            <a:r>
              <a:rPr lang="nb-NO" dirty="0" smtClean="0"/>
              <a:t>, effektivisering, kulturell toleranse, likestilling, etc.), eller fordi </a:t>
            </a:r>
            <a:r>
              <a:rPr lang="nb-NO" dirty="0" err="1" smtClean="0"/>
              <a:t>ein</a:t>
            </a:r>
            <a:r>
              <a:rPr lang="nb-NO" dirty="0" smtClean="0"/>
              <a:t> </a:t>
            </a:r>
            <a:r>
              <a:rPr lang="nb-NO" i="1" dirty="0" smtClean="0"/>
              <a:t>må</a:t>
            </a:r>
            <a:r>
              <a:rPr lang="nb-NO" dirty="0" smtClean="0"/>
              <a:t> det (globalisering, økonomiske nedgangstider, etc.)   </a:t>
            </a:r>
            <a:endParaRPr lang="nn-NO" dirty="0"/>
          </a:p>
        </p:txBody>
      </p:sp>
    </p:spTree>
    <p:extLst>
      <p:ext uri="{BB962C8B-B14F-4D97-AF65-F5344CB8AC3E}">
        <p14:creationId xmlns:p14="http://schemas.microsoft.com/office/powerpoint/2010/main" val="32042856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Problem: Ungdom blir fort </a:t>
            </a:r>
            <a:r>
              <a:rPr lang="nb-NO" dirty="0" err="1" smtClean="0"/>
              <a:t>vaksne</a:t>
            </a:r>
            <a:endParaRPr lang="nn-NO" dirty="0"/>
          </a:p>
        </p:txBody>
      </p:sp>
      <p:sp>
        <p:nvSpPr>
          <p:cNvPr id="3" name="Plassholder for innhold 2"/>
          <p:cNvSpPr>
            <a:spLocks noGrp="1"/>
          </p:cNvSpPr>
          <p:nvPr>
            <p:ph idx="1"/>
          </p:nvPr>
        </p:nvSpPr>
        <p:spPr>
          <a:xfrm>
            <a:off x="838201" y="1345474"/>
            <a:ext cx="7126480" cy="4467497"/>
          </a:xfrm>
        </p:spPr>
        <p:txBody>
          <a:bodyPr>
            <a:normAutofit/>
          </a:bodyPr>
          <a:lstStyle/>
          <a:p>
            <a:r>
              <a:rPr lang="nb-NO" dirty="0" err="1" smtClean="0"/>
              <a:t>Sjølv</a:t>
            </a:r>
            <a:r>
              <a:rPr lang="nb-NO" dirty="0" smtClean="0"/>
              <a:t> om ungdomstida har blitt «forlenga» </a:t>
            </a:r>
            <a:r>
              <a:rPr lang="nb-NO" dirty="0" err="1" smtClean="0"/>
              <a:t>dei</a:t>
            </a:r>
            <a:r>
              <a:rPr lang="nb-NO" dirty="0" smtClean="0"/>
              <a:t> siste 50 åra, så </a:t>
            </a:r>
            <a:r>
              <a:rPr lang="nb-NO" dirty="0" err="1" smtClean="0"/>
              <a:t>varar</a:t>
            </a:r>
            <a:r>
              <a:rPr lang="nb-NO" dirty="0" smtClean="0"/>
              <a:t> </a:t>
            </a:r>
            <a:r>
              <a:rPr lang="nb-NO" dirty="0" err="1" smtClean="0"/>
              <a:t>ikkje</a:t>
            </a:r>
            <a:r>
              <a:rPr lang="nb-NO" dirty="0" smtClean="0"/>
              <a:t> ungdomstida lenge (i samfunnshistorisk perspektiv)</a:t>
            </a:r>
          </a:p>
          <a:p>
            <a:r>
              <a:rPr lang="nb-NO" dirty="0" smtClean="0"/>
              <a:t>Det å studere ungdom </a:t>
            </a:r>
            <a:r>
              <a:rPr lang="nb-NO" dirty="0" err="1" smtClean="0"/>
              <a:t>inneber</a:t>
            </a:r>
            <a:r>
              <a:rPr lang="nb-NO" dirty="0" smtClean="0"/>
              <a:t> gjerne å studere «snøen som fall i fjor»…</a:t>
            </a:r>
          </a:p>
          <a:p>
            <a:pPr lvl="1"/>
            <a:r>
              <a:rPr lang="nb-NO" dirty="0" smtClean="0"/>
              <a:t>T.d. protesterte </a:t>
            </a:r>
            <a:r>
              <a:rPr lang="nb-NO" dirty="0" err="1" smtClean="0"/>
              <a:t>studentane</a:t>
            </a:r>
            <a:r>
              <a:rPr lang="nb-NO" dirty="0" smtClean="0"/>
              <a:t> mine då </a:t>
            </a:r>
            <a:r>
              <a:rPr lang="nb-NO" dirty="0" err="1" smtClean="0"/>
              <a:t>eg</a:t>
            </a:r>
            <a:r>
              <a:rPr lang="nb-NO" dirty="0" smtClean="0"/>
              <a:t> påstod at ungdoms kjensle av </a:t>
            </a:r>
            <a:r>
              <a:rPr lang="nb-NO" dirty="0" err="1" smtClean="0"/>
              <a:t>einsemd</a:t>
            </a:r>
            <a:r>
              <a:rPr lang="nb-NO" dirty="0" smtClean="0"/>
              <a:t> neppe hadde endra seg så sterkt </a:t>
            </a:r>
            <a:r>
              <a:rPr lang="nb-NO" dirty="0" err="1" smtClean="0"/>
              <a:t>frå</a:t>
            </a:r>
            <a:r>
              <a:rPr lang="nb-NO" dirty="0" smtClean="0"/>
              <a:t> 2012 til 2018! Og det verste er at </a:t>
            </a:r>
            <a:r>
              <a:rPr lang="nb-NO" dirty="0" err="1" smtClean="0"/>
              <a:t>dei</a:t>
            </a:r>
            <a:r>
              <a:rPr lang="nb-NO" dirty="0" smtClean="0"/>
              <a:t> kan ha rett i slike </a:t>
            </a:r>
            <a:r>
              <a:rPr lang="nb-NO" dirty="0" err="1" smtClean="0"/>
              <a:t>protestar</a:t>
            </a:r>
            <a:r>
              <a:rPr lang="nb-NO" dirty="0" smtClean="0"/>
              <a:t>.</a:t>
            </a:r>
          </a:p>
          <a:p>
            <a:pPr lvl="1"/>
            <a:endParaRPr lang="nb-NO" dirty="0"/>
          </a:p>
          <a:p>
            <a:r>
              <a:rPr lang="nb-NO" dirty="0" smtClean="0"/>
              <a:t>Kunnskapen vi får om kvar ungdomsgenerasjon, blir altså fort utdatert.  </a:t>
            </a:r>
            <a:endParaRPr lang="nn-NO" dirty="0"/>
          </a:p>
        </p:txBody>
      </p:sp>
      <p:pic>
        <p:nvPicPr>
          <p:cNvPr id="4" name="Bilde 3"/>
          <p:cNvPicPr>
            <a:picLocks noChangeAspect="1"/>
          </p:cNvPicPr>
          <p:nvPr/>
        </p:nvPicPr>
        <p:blipFill>
          <a:blip r:embed="rId2"/>
          <a:stretch>
            <a:fillRect/>
          </a:stretch>
        </p:blipFill>
        <p:spPr>
          <a:xfrm>
            <a:off x="7900265" y="3315768"/>
            <a:ext cx="3716912" cy="2087190"/>
          </a:xfrm>
          <a:prstGeom prst="rect">
            <a:avLst/>
          </a:prstGeom>
        </p:spPr>
      </p:pic>
    </p:spTree>
    <p:extLst>
      <p:ext uri="{BB962C8B-B14F-4D97-AF65-F5344CB8AC3E}">
        <p14:creationId xmlns:p14="http://schemas.microsoft.com/office/powerpoint/2010/main" val="20667168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38200" y="365125"/>
            <a:ext cx="10515600" cy="1279191"/>
          </a:xfrm>
        </p:spPr>
        <p:txBody>
          <a:bodyPr>
            <a:normAutofit/>
          </a:bodyPr>
          <a:lstStyle/>
          <a:p>
            <a:r>
              <a:rPr lang="nb-NO" dirty="0" smtClean="0"/>
              <a:t>Det som likevel er varig…</a:t>
            </a:r>
            <a:endParaRPr lang="nn-NO" dirty="0"/>
          </a:p>
        </p:txBody>
      </p:sp>
      <p:sp>
        <p:nvSpPr>
          <p:cNvPr id="3" name="Plassholder for innhold 2"/>
          <p:cNvSpPr>
            <a:spLocks noGrp="1"/>
          </p:cNvSpPr>
          <p:nvPr>
            <p:ph idx="1"/>
          </p:nvPr>
        </p:nvSpPr>
        <p:spPr/>
        <p:txBody>
          <a:bodyPr/>
          <a:lstStyle/>
          <a:p>
            <a:r>
              <a:rPr lang="nb-NO" dirty="0" smtClean="0"/>
              <a:t>Inngangen til ei varig forståing går gjennom innsikt i </a:t>
            </a:r>
            <a:r>
              <a:rPr lang="nb-NO" dirty="0" err="1" smtClean="0"/>
              <a:t>relasjonane</a:t>
            </a:r>
            <a:r>
              <a:rPr lang="nb-NO" dirty="0" smtClean="0"/>
              <a:t> </a:t>
            </a:r>
            <a:r>
              <a:rPr lang="nb-NO" dirty="0" err="1" smtClean="0"/>
              <a:t>deira</a:t>
            </a:r>
            <a:r>
              <a:rPr lang="nb-NO" dirty="0" smtClean="0"/>
              <a:t>:</a:t>
            </a:r>
            <a:endParaRPr lang="nb-NO" dirty="0" smtClean="0"/>
          </a:p>
          <a:p>
            <a:r>
              <a:rPr lang="nb-NO" dirty="0" smtClean="0"/>
              <a:t>… mellom </a:t>
            </a:r>
            <a:r>
              <a:rPr lang="nb-NO" dirty="0" err="1" smtClean="0"/>
              <a:t>dei</a:t>
            </a:r>
            <a:r>
              <a:rPr lang="nb-NO" dirty="0" smtClean="0"/>
              <a:t> unge og </a:t>
            </a:r>
            <a:r>
              <a:rPr lang="nb-NO" dirty="0" err="1" smtClean="0"/>
              <a:t>dei</a:t>
            </a:r>
            <a:r>
              <a:rPr lang="nb-NO" dirty="0" smtClean="0"/>
              <a:t> </a:t>
            </a:r>
            <a:r>
              <a:rPr lang="nb-NO" dirty="0" err="1" smtClean="0"/>
              <a:t>vaksne</a:t>
            </a:r>
            <a:endParaRPr lang="nb-NO" dirty="0" smtClean="0"/>
          </a:p>
          <a:p>
            <a:r>
              <a:rPr lang="nb-NO" dirty="0" smtClean="0"/>
              <a:t>… mellom </a:t>
            </a:r>
            <a:r>
              <a:rPr lang="nb-NO" dirty="0" err="1" smtClean="0"/>
              <a:t>dei</a:t>
            </a:r>
            <a:r>
              <a:rPr lang="nb-NO" dirty="0" smtClean="0"/>
              <a:t> unge sjølve</a:t>
            </a:r>
          </a:p>
          <a:p>
            <a:endParaRPr lang="nb-NO" dirty="0"/>
          </a:p>
          <a:p>
            <a:r>
              <a:rPr lang="nb-NO" dirty="0" smtClean="0"/>
              <a:t>Til </a:t>
            </a:r>
            <a:r>
              <a:rPr lang="nb-NO" dirty="0" err="1" smtClean="0"/>
              <a:t>saman</a:t>
            </a:r>
            <a:r>
              <a:rPr lang="nb-NO" dirty="0" smtClean="0"/>
              <a:t> gir dette </a:t>
            </a:r>
            <a:r>
              <a:rPr lang="nb-NO" dirty="0" err="1" smtClean="0"/>
              <a:t>eit</a:t>
            </a:r>
            <a:r>
              <a:rPr lang="nb-NO" dirty="0" smtClean="0"/>
              <a:t> innblikk i </a:t>
            </a:r>
            <a:r>
              <a:rPr lang="nb-NO" dirty="0" err="1" smtClean="0"/>
              <a:t>korleis</a:t>
            </a:r>
            <a:r>
              <a:rPr lang="nb-NO" dirty="0" smtClean="0"/>
              <a:t> </a:t>
            </a:r>
            <a:r>
              <a:rPr lang="nb-NO" dirty="0" err="1" smtClean="0"/>
              <a:t>dei</a:t>
            </a:r>
            <a:r>
              <a:rPr lang="nb-NO" dirty="0" smtClean="0"/>
              <a:t> unge blir «skapte», </a:t>
            </a:r>
            <a:r>
              <a:rPr lang="nb-NO" dirty="0" err="1" smtClean="0"/>
              <a:t>dvs</a:t>
            </a:r>
            <a:r>
              <a:rPr lang="nb-NO" dirty="0" smtClean="0"/>
              <a:t> </a:t>
            </a:r>
            <a:r>
              <a:rPr lang="nb-NO" dirty="0" err="1" smtClean="0"/>
              <a:t>kvifor</a:t>
            </a:r>
            <a:r>
              <a:rPr lang="nb-NO" dirty="0" smtClean="0"/>
              <a:t> </a:t>
            </a:r>
            <a:r>
              <a:rPr lang="nb-NO" dirty="0" err="1" smtClean="0"/>
              <a:t>dei</a:t>
            </a:r>
            <a:r>
              <a:rPr lang="nb-NO" dirty="0" smtClean="0"/>
              <a:t> meiner, </a:t>
            </a:r>
            <a:r>
              <a:rPr lang="nb-NO" dirty="0" err="1" smtClean="0"/>
              <a:t>tenkjer</a:t>
            </a:r>
            <a:r>
              <a:rPr lang="nb-NO" dirty="0" smtClean="0"/>
              <a:t>, føler og opplever verda slik </a:t>
            </a:r>
            <a:r>
              <a:rPr lang="nb-NO" dirty="0" err="1" smtClean="0"/>
              <a:t>dei</a:t>
            </a:r>
            <a:r>
              <a:rPr lang="nb-NO" dirty="0" smtClean="0"/>
              <a:t> </a:t>
            </a:r>
            <a:r>
              <a:rPr lang="nb-NO" dirty="0" err="1" smtClean="0"/>
              <a:t>gjer</a:t>
            </a:r>
            <a:r>
              <a:rPr lang="nb-NO" dirty="0" smtClean="0"/>
              <a:t>.</a:t>
            </a:r>
            <a:endParaRPr lang="nn-NO" dirty="0"/>
          </a:p>
        </p:txBody>
      </p:sp>
    </p:spTree>
    <p:extLst>
      <p:ext uri="{BB962C8B-B14F-4D97-AF65-F5344CB8AC3E}">
        <p14:creationId xmlns:p14="http://schemas.microsoft.com/office/powerpoint/2010/main" val="16047571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Generasjon</a:t>
            </a:r>
            <a:endParaRPr lang="nn-NO" dirty="0"/>
          </a:p>
        </p:txBody>
      </p:sp>
      <p:sp>
        <p:nvSpPr>
          <p:cNvPr id="3" name="Plassholder for innhold 2"/>
          <p:cNvSpPr>
            <a:spLocks noGrp="1"/>
          </p:cNvSpPr>
          <p:nvPr>
            <p:ph idx="1"/>
          </p:nvPr>
        </p:nvSpPr>
        <p:spPr/>
        <p:txBody>
          <a:bodyPr/>
          <a:lstStyle/>
          <a:p>
            <a:r>
              <a:rPr lang="nb-NO" dirty="0" smtClean="0"/>
              <a:t>Sosiologisk leksikon: </a:t>
            </a:r>
          </a:p>
          <a:p>
            <a:r>
              <a:rPr lang="nb-NO" dirty="0" smtClean="0"/>
              <a:t>«… </a:t>
            </a:r>
            <a:r>
              <a:rPr lang="nb-NO" dirty="0" smtClean="0">
                <a:solidFill>
                  <a:srgbClr val="FF0000"/>
                </a:solidFill>
              </a:rPr>
              <a:t>ei samling individ i same aldersgruppe, </a:t>
            </a:r>
            <a:r>
              <a:rPr lang="nb-NO" dirty="0" smtClean="0">
                <a:solidFill>
                  <a:srgbClr val="00B050"/>
                </a:solidFill>
              </a:rPr>
              <a:t>med </a:t>
            </a:r>
            <a:r>
              <a:rPr lang="nb-NO" dirty="0" err="1" smtClean="0">
                <a:solidFill>
                  <a:srgbClr val="00B050"/>
                </a:solidFill>
              </a:rPr>
              <a:t>ein</a:t>
            </a:r>
            <a:r>
              <a:rPr lang="nb-NO" dirty="0" smtClean="0">
                <a:solidFill>
                  <a:srgbClr val="00B050"/>
                </a:solidFill>
              </a:rPr>
              <a:t> sams aldersmessig posisjon i høve til </a:t>
            </a:r>
            <a:r>
              <a:rPr lang="nb-NO" dirty="0" err="1" smtClean="0">
                <a:solidFill>
                  <a:srgbClr val="00B050"/>
                </a:solidFill>
              </a:rPr>
              <a:t>dei</a:t>
            </a:r>
            <a:r>
              <a:rPr lang="nb-NO" dirty="0" smtClean="0">
                <a:solidFill>
                  <a:srgbClr val="00B050"/>
                </a:solidFill>
              </a:rPr>
              <a:t> sosiale og historiske </a:t>
            </a:r>
            <a:r>
              <a:rPr lang="nb-NO" dirty="0" err="1" smtClean="0">
                <a:solidFill>
                  <a:srgbClr val="00B050"/>
                </a:solidFill>
              </a:rPr>
              <a:t>prosessane</a:t>
            </a:r>
            <a:r>
              <a:rPr lang="nb-NO" dirty="0" smtClean="0">
                <a:solidFill>
                  <a:srgbClr val="00B050"/>
                </a:solidFill>
              </a:rPr>
              <a:t> som finn stad i det samfunnet </a:t>
            </a:r>
            <a:r>
              <a:rPr lang="nb-NO" dirty="0" err="1" smtClean="0">
                <a:solidFill>
                  <a:srgbClr val="00B050"/>
                </a:solidFill>
              </a:rPr>
              <a:t>dei</a:t>
            </a:r>
            <a:r>
              <a:rPr lang="nb-NO" dirty="0" smtClean="0">
                <a:solidFill>
                  <a:srgbClr val="00B050"/>
                </a:solidFill>
              </a:rPr>
              <a:t> lever i</a:t>
            </a:r>
            <a:r>
              <a:rPr lang="nb-NO" dirty="0" smtClean="0"/>
              <a:t>, </a:t>
            </a:r>
            <a:r>
              <a:rPr lang="nb-NO" dirty="0" smtClean="0">
                <a:solidFill>
                  <a:srgbClr val="00B0F0"/>
                </a:solidFill>
              </a:rPr>
              <a:t>der </a:t>
            </a:r>
            <a:r>
              <a:rPr lang="nb-NO" dirty="0" err="1" smtClean="0">
                <a:solidFill>
                  <a:srgbClr val="00B0F0"/>
                </a:solidFill>
              </a:rPr>
              <a:t>dei</a:t>
            </a:r>
            <a:r>
              <a:rPr lang="nb-NO" dirty="0" smtClean="0">
                <a:solidFill>
                  <a:srgbClr val="00B0F0"/>
                </a:solidFill>
              </a:rPr>
              <a:t> </a:t>
            </a:r>
            <a:r>
              <a:rPr lang="nb-NO" dirty="0" err="1" smtClean="0">
                <a:solidFill>
                  <a:srgbClr val="00B0F0"/>
                </a:solidFill>
              </a:rPr>
              <a:t>prosessane</a:t>
            </a:r>
            <a:r>
              <a:rPr lang="nb-NO" dirty="0" smtClean="0">
                <a:solidFill>
                  <a:srgbClr val="00B0F0"/>
                </a:solidFill>
              </a:rPr>
              <a:t>/ </a:t>
            </a:r>
            <a:r>
              <a:rPr lang="nb-NO" dirty="0" err="1" smtClean="0">
                <a:solidFill>
                  <a:srgbClr val="00B0F0"/>
                </a:solidFill>
              </a:rPr>
              <a:t>hendingane</a:t>
            </a:r>
            <a:r>
              <a:rPr lang="nb-NO" dirty="0" smtClean="0">
                <a:solidFill>
                  <a:srgbClr val="00B0F0"/>
                </a:solidFill>
              </a:rPr>
              <a:t> </a:t>
            </a:r>
            <a:r>
              <a:rPr lang="nb-NO" dirty="0" err="1" smtClean="0">
                <a:solidFill>
                  <a:srgbClr val="00B0F0"/>
                </a:solidFill>
              </a:rPr>
              <a:t>dei</a:t>
            </a:r>
            <a:r>
              <a:rPr lang="nb-NO" dirty="0" smtClean="0">
                <a:solidFill>
                  <a:srgbClr val="00B0F0"/>
                </a:solidFill>
              </a:rPr>
              <a:t> vert utsette for og/ eller </a:t>
            </a:r>
            <a:r>
              <a:rPr lang="nb-NO" dirty="0" err="1" smtClean="0">
                <a:solidFill>
                  <a:srgbClr val="00B0F0"/>
                </a:solidFill>
              </a:rPr>
              <a:t>dei</a:t>
            </a:r>
            <a:r>
              <a:rPr lang="nb-NO" dirty="0" smtClean="0">
                <a:solidFill>
                  <a:srgbClr val="00B0F0"/>
                </a:solidFill>
              </a:rPr>
              <a:t> </a:t>
            </a:r>
            <a:r>
              <a:rPr lang="nb-NO" dirty="0" err="1" smtClean="0">
                <a:solidFill>
                  <a:srgbClr val="00B0F0"/>
                </a:solidFill>
              </a:rPr>
              <a:t>erfaringane</a:t>
            </a:r>
            <a:r>
              <a:rPr lang="nb-NO" dirty="0" smtClean="0">
                <a:solidFill>
                  <a:srgbClr val="00B0F0"/>
                </a:solidFill>
              </a:rPr>
              <a:t> </a:t>
            </a:r>
            <a:r>
              <a:rPr lang="nb-NO" dirty="0" err="1" smtClean="0">
                <a:solidFill>
                  <a:srgbClr val="00B0F0"/>
                </a:solidFill>
              </a:rPr>
              <a:t>dei</a:t>
            </a:r>
            <a:r>
              <a:rPr lang="nb-NO" dirty="0" smtClean="0">
                <a:solidFill>
                  <a:srgbClr val="00B0F0"/>
                </a:solidFill>
              </a:rPr>
              <a:t> </a:t>
            </a:r>
            <a:r>
              <a:rPr lang="nb-NO" dirty="0" err="1" smtClean="0">
                <a:solidFill>
                  <a:srgbClr val="00B0F0"/>
                </a:solidFill>
              </a:rPr>
              <a:t>gjer</a:t>
            </a:r>
            <a:r>
              <a:rPr lang="nb-NO" dirty="0" smtClean="0">
                <a:solidFill>
                  <a:srgbClr val="00B0F0"/>
                </a:solidFill>
              </a:rPr>
              <a:t> seg i ungdomsåra</a:t>
            </a:r>
            <a:r>
              <a:rPr lang="nb-NO" dirty="0" smtClean="0"/>
              <a:t> (t.d. krigsdeltaking, økonomiske krisetider, politiske og sosiale </a:t>
            </a:r>
            <a:r>
              <a:rPr lang="nb-NO" dirty="0" err="1" smtClean="0"/>
              <a:t>konfliktar</a:t>
            </a:r>
            <a:r>
              <a:rPr lang="nb-NO" dirty="0" smtClean="0"/>
              <a:t>) </a:t>
            </a:r>
            <a:r>
              <a:rPr lang="nb-NO" dirty="0" smtClean="0">
                <a:solidFill>
                  <a:srgbClr val="7030A0"/>
                </a:solidFill>
              </a:rPr>
              <a:t>på varige </a:t>
            </a:r>
            <a:r>
              <a:rPr lang="nb-NO" dirty="0" err="1" smtClean="0">
                <a:solidFill>
                  <a:srgbClr val="7030A0"/>
                </a:solidFill>
              </a:rPr>
              <a:t>måtar</a:t>
            </a:r>
            <a:r>
              <a:rPr lang="nb-NO" dirty="0" smtClean="0">
                <a:solidFill>
                  <a:srgbClr val="7030A0"/>
                </a:solidFill>
              </a:rPr>
              <a:t> </a:t>
            </a:r>
            <a:r>
              <a:rPr lang="nb-NO" dirty="0" err="1" smtClean="0">
                <a:solidFill>
                  <a:srgbClr val="7030A0"/>
                </a:solidFill>
              </a:rPr>
              <a:t>formar</a:t>
            </a:r>
            <a:r>
              <a:rPr lang="nb-NO" dirty="0" smtClean="0">
                <a:solidFill>
                  <a:srgbClr val="7030A0"/>
                </a:solidFill>
              </a:rPr>
              <a:t> </a:t>
            </a:r>
            <a:r>
              <a:rPr lang="nb-NO" dirty="0" err="1" smtClean="0">
                <a:solidFill>
                  <a:srgbClr val="7030A0"/>
                </a:solidFill>
              </a:rPr>
              <a:t>desse</a:t>
            </a:r>
            <a:r>
              <a:rPr lang="nb-NO" dirty="0" smtClean="0">
                <a:solidFill>
                  <a:srgbClr val="7030A0"/>
                </a:solidFill>
              </a:rPr>
              <a:t> individa sine handlings- og fortolkingsmønster til </a:t>
            </a:r>
            <a:r>
              <a:rPr lang="nb-NO" u="sng" dirty="0" smtClean="0">
                <a:solidFill>
                  <a:srgbClr val="7030A0"/>
                </a:solidFill>
              </a:rPr>
              <a:t>visse generasjonskarakteristiske former for tenking, </a:t>
            </a:r>
            <a:r>
              <a:rPr lang="nb-NO" u="sng" dirty="0" err="1" smtClean="0">
                <a:solidFill>
                  <a:srgbClr val="7030A0"/>
                </a:solidFill>
              </a:rPr>
              <a:t>handlingar</a:t>
            </a:r>
            <a:r>
              <a:rPr lang="nb-NO" u="sng" dirty="0" smtClean="0">
                <a:solidFill>
                  <a:srgbClr val="7030A0"/>
                </a:solidFill>
              </a:rPr>
              <a:t> og </a:t>
            </a:r>
            <a:r>
              <a:rPr lang="nb-NO" u="sng" dirty="0" err="1" smtClean="0">
                <a:solidFill>
                  <a:srgbClr val="7030A0"/>
                </a:solidFill>
              </a:rPr>
              <a:t>røynsler</a:t>
            </a:r>
            <a:r>
              <a:rPr lang="nb-NO" u="sng" dirty="0" smtClean="0">
                <a:solidFill>
                  <a:srgbClr val="7030A0"/>
                </a:solidFill>
              </a:rPr>
              <a:t>.</a:t>
            </a:r>
            <a:r>
              <a:rPr lang="nb-NO" dirty="0" smtClean="0"/>
              <a:t>»</a:t>
            </a:r>
          </a:p>
          <a:p>
            <a:endParaRPr lang="nb-NO" dirty="0"/>
          </a:p>
          <a:p>
            <a:r>
              <a:rPr lang="nb-NO" dirty="0" smtClean="0"/>
              <a:t>(Opphavsmann for denne definisjonen er jølstringen Johannes Hjellbrekke, sosiologiprofessor ved UiB) </a:t>
            </a:r>
          </a:p>
          <a:p>
            <a:endParaRPr lang="nn-NO" dirty="0"/>
          </a:p>
        </p:txBody>
      </p:sp>
    </p:spTree>
    <p:extLst>
      <p:ext uri="{BB962C8B-B14F-4D97-AF65-F5344CB8AC3E}">
        <p14:creationId xmlns:p14="http://schemas.microsoft.com/office/powerpoint/2010/main" val="33127553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smtClean="0"/>
              <a:t>Generasjonar</a:t>
            </a:r>
            <a:r>
              <a:rPr lang="nb-NO" dirty="0" smtClean="0"/>
              <a:t> får altså </a:t>
            </a:r>
            <a:r>
              <a:rPr lang="nb-NO" dirty="0" err="1" smtClean="0"/>
              <a:t>eit</a:t>
            </a:r>
            <a:r>
              <a:rPr lang="nb-NO" dirty="0" smtClean="0"/>
              <a:t> særeige historisk minne</a:t>
            </a:r>
            <a:endParaRPr lang="nn-NO" dirty="0"/>
          </a:p>
        </p:txBody>
      </p:sp>
      <p:sp>
        <p:nvSpPr>
          <p:cNvPr id="3" name="Plassholder for innhold 2"/>
          <p:cNvSpPr>
            <a:spLocks noGrp="1"/>
          </p:cNvSpPr>
          <p:nvPr>
            <p:ph idx="1"/>
          </p:nvPr>
        </p:nvSpPr>
        <p:spPr/>
        <p:txBody>
          <a:bodyPr/>
          <a:lstStyle/>
          <a:p>
            <a:r>
              <a:rPr lang="nb-NO" dirty="0" smtClean="0"/>
              <a:t>Relevant for </a:t>
            </a:r>
            <a:r>
              <a:rPr lang="nb-NO" dirty="0" err="1" smtClean="0"/>
              <a:t>korleis</a:t>
            </a:r>
            <a:r>
              <a:rPr lang="nb-NO" dirty="0" smtClean="0"/>
              <a:t> </a:t>
            </a:r>
            <a:r>
              <a:rPr lang="nb-NO" dirty="0" err="1" smtClean="0"/>
              <a:t>dei</a:t>
            </a:r>
            <a:r>
              <a:rPr lang="nb-NO" dirty="0" smtClean="0"/>
              <a:t> held seg til verda </a:t>
            </a:r>
            <a:r>
              <a:rPr lang="nb-NO" dirty="0" err="1" smtClean="0"/>
              <a:t>utanfor</a:t>
            </a:r>
            <a:r>
              <a:rPr lang="nb-NO" dirty="0" smtClean="0"/>
              <a:t> </a:t>
            </a:r>
            <a:r>
              <a:rPr lang="nb-NO" dirty="0" err="1" smtClean="0"/>
              <a:t>dei</a:t>
            </a:r>
            <a:endParaRPr lang="nb-NO" dirty="0" smtClean="0"/>
          </a:p>
          <a:p>
            <a:pPr lvl="1"/>
            <a:r>
              <a:rPr lang="nb-NO" dirty="0" smtClean="0"/>
              <a:t>Dei er kanskje </a:t>
            </a:r>
            <a:r>
              <a:rPr lang="nb-NO" dirty="0" err="1" smtClean="0"/>
              <a:t>ikkje</a:t>
            </a:r>
            <a:r>
              <a:rPr lang="nb-NO" dirty="0" smtClean="0"/>
              <a:t> </a:t>
            </a:r>
            <a:r>
              <a:rPr lang="nb-NO" dirty="0" err="1" smtClean="0"/>
              <a:t>meir</a:t>
            </a:r>
            <a:r>
              <a:rPr lang="nb-NO" dirty="0" smtClean="0"/>
              <a:t> endringsvillige enn andre, men tar for gitt det </a:t>
            </a:r>
            <a:r>
              <a:rPr lang="nb-NO" dirty="0" err="1" smtClean="0"/>
              <a:t>dei</a:t>
            </a:r>
            <a:r>
              <a:rPr lang="nb-NO" dirty="0" smtClean="0"/>
              <a:t> opplever som </a:t>
            </a:r>
            <a:r>
              <a:rPr lang="nb-NO" dirty="0" err="1" smtClean="0"/>
              <a:t>ein</a:t>
            </a:r>
            <a:r>
              <a:rPr lang="nb-NO" dirty="0" smtClean="0"/>
              <a:t> sjølvsagt og «objektiv» </a:t>
            </a:r>
            <a:r>
              <a:rPr lang="nb-NO" dirty="0" err="1" smtClean="0"/>
              <a:t>røyndom</a:t>
            </a:r>
            <a:r>
              <a:rPr lang="nb-NO" dirty="0" smtClean="0"/>
              <a:t>.</a:t>
            </a:r>
          </a:p>
          <a:p>
            <a:pPr lvl="1"/>
            <a:r>
              <a:rPr lang="nb-NO" dirty="0" smtClean="0"/>
              <a:t>Større </a:t>
            </a:r>
            <a:r>
              <a:rPr lang="nb-NO" dirty="0" err="1" smtClean="0"/>
              <a:t>samfunnsendringar</a:t>
            </a:r>
            <a:r>
              <a:rPr lang="nb-NO" dirty="0" smtClean="0"/>
              <a:t> og </a:t>
            </a:r>
            <a:r>
              <a:rPr lang="nb-NO" dirty="0" err="1" smtClean="0"/>
              <a:t>hendingar</a:t>
            </a:r>
            <a:r>
              <a:rPr lang="nb-NO" dirty="0" smtClean="0"/>
              <a:t> blir kroppsleggjorde i </a:t>
            </a:r>
            <a:r>
              <a:rPr lang="nb-NO" dirty="0" err="1" smtClean="0"/>
              <a:t>dei</a:t>
            </a:r>
            <a:r>
              <a:rPr lang="nb-NO" dirty="0" smtClean="0"/>
              <a:t> unge?</a:t>
            </a:r>
          </a:p>
          <a:p>
            <a:endParaRPr lang="nb-NO" dirty="0"/>
          </a:p>
          <a:p>
            <a:endParaRPr lang="nb-NO" dirty="0" smtClean="0"/>
          </a:p>
          <a:p>
            <a:pPr lvl="1"/>
            <a:endParaRPr lang="nb-NO" dirty="0" smtClean="0"/>
          </a:p>
          <a:p>
            <a:pPr lvl="1"/>
            <a:endParaRPr lang="nb-NO" dirty="0" smtClean="0"/>
          </a:p>
          <a:p>
            <a:pPr lvl="1"/>
            <a:endParaRPr lang="nb-NO" dirty="0"/>
          </a:p>
          <a:p>
            <a:pPr lvl="1"/>
            <a:endParaRPr lang="nb-NO" dirty="0" smtClean="0"/>
          </a:p>
          <a:p>
            <a:pPr lvl="1"/>
            <a:r>
              <a:rPr lang="nb-NO" dirty="0" smtClean="0"/>
              <a:t>… dette </a:t>
            </a:r>
            <a:r>
              <a:rPr lang="nb-NO" dirty="0" err="1" smtClean="0"/>
              <a:t>gjer</a:t>
            </a:r>
            <a:r>
              <a:rPr lang="nb-NO" dirty="0" smtClean="0"/>
              <a:t> </a:t>
            </a:r>
            <a:r>
              <a:rPr lang="nb-NO" dirty="0" err="1" smtClean="0"/>
              <a:t>dei</a:t>
            </a:r>
            <a:r>
              <a:rPr lang="nb-NO" dirty="0" smtClean="0"/>
              <a:t> også svært sårbare og lite motstandsdyktige…</a:t>
            </a:r>
          </a:p>
          <a:p>
            <a:pPr lvl="1"/>
            <a:r>
              <a:rPr lang="nb-NO" dirty="0" smtClean="0"/>
              <a:t>Kanskje kan vi med rette påstå at ungdom </a:t>
            </a:r>
            <a:r>
              <a:rPr lang="nb-NO" dirty="0" err="1" smtClean="0"/>
              <a:t>ikkje</a:t>
            </a:r>
            <a:r>
              <a:rPr lang="nb-NO" dirty="0" smtClean="0"/>
              <a:t> veit sitt eige beste?</a:t>
            </a:r>
            <a:endParaRPr lang="nn-NO" dirty="0"/>
          </a:p>
        </p:txBody>
      </p:sp>
      <p:pic>
        <p:nvPicPr>
          <p:cNvPr id="2050" name="Picture 2" descr="Image result for 22 jul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2778" y="3197117"/>
            <a:ext cx="2565509" cy="163860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Den kalde krig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7627" y="3197116"/>
            <a:ext cx="2883690" cy="1638606"/>
          </a:xfrm>
          <a:prstGeom prst="rect">
            <a:avLst/>
          </a:prstGeom>
          <a:noFill/>
          <a:extLst>
            <a:ext uri="{909E8E84-426E-40DD-AFC4-6F175D3DCCD1}">
              <a14:hiddenFill xmlns:a14="http://schemas.microsoft.com/office/drawing/2010/main">
                <a:solidFill>
                  <a:srgbClr val="FFFFFF"/>
                </a:solidFill>
              </a14:hiddenFill>
            </a:ext>
          </a:extLst>
        </p:spPr>
      </p:pic>
      <p:pic>
        <p:nvPicPr>
          <p:cNvPr id="5" name="Bilde 4"/>
          <p:cNvPicPr>
            <a:picLocks noChangeAspect="1"/>
          </p:cNvPicPr>
          <p:nvPr/>
        </p:nvPicPr>
        <p:blipFill>
          <a:blip r:embed="rId4"/>
          <a:stretch>
            <a:fillRect/>
          </a:stretch>
        </p:blipFill>
        <p:spPr>
          <a:xfrm>
            <a:off x="8300657" y="3021551"/>
            <a:ext cx="2466975" cy="1847850"/>
          </a:xfrm>
          <a:prstGeom prst="rect">
            <a:avLst/>
          </a:prstGeom>
        </p:spPr>
      </p:pic>
    </p:spTree>
    <p:extLst>
      <p:ext uri="{BB962C8B-B14F-4D97-AF65-F5344CB8AC3E}">
        <p14:creationId xmlns:p14="http://schemas.microsoft.com/office/powerpoint/2010/main" val="11821594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Kva med det historiske minnet til </a:t>
            </a:r>
            <a:r>
              <a:rPr lang="nb-NO" dirty="0" err="1" smtClean="0"/>
              <a:t>dei</a:t>
            </a:r>
            <a:r>
              <a:rPr lang="nb-NO" dirty="0" smtClean="0"/>
              <a:t> </a:t>
            </a:r>
            <a:r>
              <a:rPr lang="nb-NO" dirty="0" err="1" smtClean="0"/>
              <a:t>vaksne</a:t>
            </a:r>
            <a:r>
              <a:rPr lang="nb-NO" dirty="0" smtClean="0"/>
              <a:t>?</a:t>
            </a:r>
            <a:endParaRPr lang="nn-NO" dirty="0"/>
          </a:p>
        </p:txBody>
      </p:sp>
      <p:sp>
        <p:nvSpPr>
          <p:cNvPr id="3" name="Plassholder for innhold 2"/>
          <p:cNvSpPr>
            <a:spLocks noGrp="1"/>
          </p:cNvSpPr>
          <p:nvPr>
            <p:ph idx="1"/>
          </p:nvPr>
        </p:nvSpPr>
        <p:spPr/>
        <p:txBody>
          <a:bodyPr/>
          <a:lstStyle/>
          <a:p>
            <a:r>
              <a:rPr lang="nb-NO" dirty="0" err="1" smtClean="0"/>
              <a:t>Ein</a:t>
            </a:r>
            <a:r>
              <a:rPr lang="nb-NO" dirty="0" smtClean="0"/>
              <a:t> </a:t>
            </a:r>
            <a:r>
              <a:rPr lang="nb-NO" dirty="0" err="1" smtClean="0"/>
              <a:t>vaksen</a:t>
            </a:r>
            <a:r>
              <a:rPr lang="nb-NO" dirty="0" smtClean="0"/>
              <a:t> person har historisk </a:t>
            </a:r>
            <a:r>
              <a:rPr lang="nb-NO" dirty="0" err="1" smtClean="0"/>
              <a:t>vore</a:t>
            </a:r>
            <a:r>
              <a:rPr lang="nb-NO" dirty="0" smtClean="0"/>
              <a:t> </a:t>
            </a:r>
            <a:r>
              <a:rPr lang="nb-NO" dirty="0" err="1" smtClean="0"/>
              <a:t>ein</a:t>
            </a:r>
            <a:r>
              <a:rPr lang="nb-NO" dirty="0" smtClean="0"/>
              <a:t> person med </a:t>
            </a:r>
            <a:r>
              <a:rPr lang="nb-NO" dirty="0" err="1" smtClean="0"/>
              <a:t>ein</a:t>
            </a:r>
            <a:r>
              <a:rPr lang="nb-NO" dirty="0" smtClean="0"/>
              <a:t> stabil identitet der </a:t>
            </a:r>
            <a:r>
              <a:rPr lang="nb-NO" dirty="0" err="1" smtClean="0"/>
              <a:t>oppfatningar</a:t>
            </a:r>
            <a:r>
              <a:rPr lang="nb-NO" dirty="0" smtClean="0"/>
              <a:t>, </a:t>
            </a:r>
            <a:r>
              <a:rPr lang="nb-NO" dirty="0" err="1" smtClean="0"/>
              <a:t>holdningar</a:t>
            </a:r>
            <a:r>
              <a:rPr lang="nb-NO" dirty="0" smtClean="0"/>
              <a:t> og </a:t>
            </a:r>
            <a:r>
              <a:rPr lang="nb-NO" dirty="0" err="1" smtClean="0"/>
              <a:t>kunnskapar</a:t>
            </a:r>
            <a:r>
              <a:rPr lang="nb-NO" dirty="0" smtClean="0"/>
              <a:t> stort sett er </a:t>
            </a:r>
            <a:r>
              <a:rPr lang="nb-NO" dirty="0" err="1" smtClean="0"/>
              <a:t>dei</a:t>
            </a:r>
            <a:r>
              <a:rPr lang="nb-NO" dirty="0" smtClean="0"/>
              <a:t> same </a:t>
            </a:r>
            <a:r>
              <a:rPr lang="nb-NO" dirty="0" err="1" smtClean="0"/>
              <a:t>frå</a:t>
            </a:r>
            <a:r>
              <a:rPr lang="nb-NO" dirty="0" smtClean="0"/>
              <a:t> 25 til 85 år.</a:t>
            </a:r>
          </a:p>
          <a:p>
            <a:pPr lvl="1"/>
            <a:r>
              <a:rPr lang="nb-NO" dirty="0" smtClean="0"/>
              <a:t>Vi kan </a:t>
            </a:r>
            <a:r>
              <a:rPr lang="nb-NO" dirty="0" err="1" smtClean="0"/>
              <a:t>kallar</a:t>
            </a:r>
            <a:r>
              <a:rPr lang="nb-NO" dirty="0" smtClean="0"/>
              <a:t> slike </a:t>
            </a:r>
            <a:r>
              <a:rPr lang="nb-NO" dirty="0" err="1" smtClean="0"/>
              <a:t>personar</a:t>
            </a:r>
            <a:r>
              <a:rPr lang="nb-NO" dirty="0" smtClean="0"/>
              <a:t> «satte», lite endringsvillige, forstokka.</a:t>
            </a:r>
          </a:p>
          <a:p>
            <a:pPr lvl="1"/>
            <a:endParaRPr lang="nb-NO" dirty="0"/>
          </a:p>
          <a:p>
            <a:r>
              <a:rPr lang="nb-NO" dirty="0" smtClean="0"/>
              <a:t>I dag er </a:t>
            </a:r>
            <a:r>
              <a:rPr lang="nb-NO" dirty="0" err="1" smtClean="0"/>
              <a:t>ikkje</a:t>
            </a:r>
            <a:r>
              <a:rPr lang="nb-NO" dirty="0" smtClean="0"/>
              <a:t> den typiske </a:t>
            </a:r>
            <a:r>
              <a:rPr lang="nb-NO" dirty="0" err="1" smtClean="0"/>
              <a:t>vaksne</a:t>
            </a:r>
            <a:r>
              <a:rPr lang="nb-NO" dirty="0" smtClean="0"/>
              <a:t> slik, og om han/ ho er det, er det som regel med </a:t>
            </a:r>
            <a:r>
              <a:rPr lang="nb-NO" dirty="0" err="1" smtClean="0"/>
              <a:t>dårleg</a:t>
            </a:r>
            <a:r>
              <a:rPr lang="nb-NO" dirty="0" smtClean="0"/>
              <a:t> </a:t>
            </a:r>
            <a:r>
              <a:rPr lang="nb-NO" dirty="0" err="1" smtClean="0"/>
              <a:t>samvit</a:t>
            </a:r>
            <a:r>
              <a:rPr lang="nb-NO" dirty="0" smtClean="0"/>
              <a:t>. Slike «satte» </a:t>
            </a:r>
            <a:r>
              <a:rPr lang="nb-NO" dirty="0" err="1" smtClean="0"/>
              <a:t>vaksne</a:t>
            </a:r>
            <a:r>
              <a:rPr lang="nb-NO" dirty="0" smtClean="0"/>
              <a:t> har i dag lav status både i arbeidslivet og i livet elles. </a:t>
            </a:r>
          </a:p>
          <a:p>
            <a:r>
              <a:rPr lang="nb-NO" dirty="0" smtClean="0"/>
              <a:t>Konsekvens: </a:t>
            </a:r>
            <a:r>
              <a:rPr lang="nb-NO" dirty="0" err="1" smtClean="0"/>
              <a:t>Vaksne</a:t>
            </a:r>
            <a:r>
              <a:rPr lang="nb-NO" dirty="0" smtClean="0"/>
              <a:t> med lite tru på seg sjølve og sin eigen autoritet?</a:t>
            </a:r>
            <a:endParaRPr lang="nn-NO" dirty="0"/>
          </a:p>
        </p:txBody>
      </p:sp>
    </p:spTree>
    <p:extLst>
      <p:ext uri="{BB962C8B-B14F-4D97-AF65-F5344CB8AC3E}">
        <p14:creationId xmlns:p14="http://schemas.microsoft.com/office/powerpoint/2010/main" val="11107565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Altså:</a:t>
            </a:r>
            <a:endParaRPr lang="nn-NO" dirty="0"/>
          </a:p>
        </p:txBody>
      </p:sp>
      <p:sp>
        <p:nvSpPr>
          <p:cNvPr id="3" name="Plassholder for innhold 2"/>
          <p:cNvSpPr>
            <a:spLocks noGrp="1"/>
          </p:cNvSpPr>
          <p:nvPr>
            <p:ph idx="1"/>
          </p:nvPr>
        </p:nvSpPr>
        <p:spPr/>
        <p:txBody>
          <a:bodyPr/>
          <a:lstStyle/>
          <a:p>
            <a:r>
              <a:rPr lang="nb-NO" dirty="0" smtClean="0"/>
              <a:t>Dei unge har i dag </a:t>
            </a:r>
            <a:r>
              <a:rPr lang="nb-NO" dirty="0" err="1" smtClean="0"/>
              <a:t>relasjonar</a:t>
            </a:r>
            <a:r>
              <a:rPr lang="nb-NO" dirty="0" smtClean="0"/>
              <a:t> til </a:t>
            </a:r>
            <a:r>
              <a:rPr lang="nb-NO" dirty="0" err="1" smtClean="0"/>
              <a:t>vaksne</a:t>
            </a:r>
            <a:r>
              <a:rPr lang="nb-NO" dirty="0" smtClean="0"/>
              <a:t> som meiner seg ute av stand til å gi ungdommen </a:t>
            </a:r>
            <a:r>
              <a:rPr lang="nb-NO" dirty="0" err="1" smtClean="0"/>
              <a:t>tydelege</a:t>
            </a:r>
            <a:r>
              <a:rPr lang="nb-NO" dirty="0" smtClean="0"/>
              <a:t> råd… Slike som </a:t>
            </a:r>
            <a:r>
              <a:rPr lang="nb-NO" dirty="0" err="1" smtClean="0"/>
              <a:t>DeLillos</a:t>
            </a:r>
            <a:r>
              <a:rPr lang="nb-NO" dirty="0" smtClean="0"/>
              <a:t> her:</a:t>
            </a:r>
          </a:p>
          <a:p>
            <a:r>
              <a:rPr lang="nn-NO" dirty="0" smtClean="0">
                <a:hlinkClick r:id="rId2"/>
              </a:rPr>
              <a:t>https://www.youtube.com/watch?v=baGOFIM2L3I</a:t>
            </a:r>
            <a:r>
              <a:rPr lang="nn-NO" dirty="0" smtClean="0"/>
              <a:t> </a:t>
            </a:r>
          </a:p>
          <a:p>
            <a:endParaRPr lang="nn-NO" dirty="0"/>
          </a:p>
        </p:txBody>
      </p:sp>
      <p:pic>
        <p:nvPicPr>
          <p:cNvPr id="4" name="Bilde 3"/>
          <p:cNvPicPr>
            <a:picLocks noChangeAspect="1"/>
          </p:cNvPicPr>
          <p:nvPr/>
        </p:nvPicPr>
        <p:blipFill>
          <a:blip r:embed="rId3"/>
          <a:stretch>
            <a:fillRect/>
          </a:stretch>
        </p:blipFill>
        <p:spPr>
          <a:xfrm>
            <a:off x="1146759" y="2984602"/>
            <a:ext cx="5554935" cy="2549423"/>
          </a:xfrm>
          <a:prstGeom prst="rect">
            <a:avLst/>
          </a:prstGeom>
        </p:spPr>
      </p:pic>
    </p:spTree>
    <p:extLst>
      <p:ext uri="{BB962C8B-B14F-4D97-AF65-F5344CB8AC3E}">
        <p14:creationId xmlns:p14="http://schemas.microsoft.com/office/powerpoint/2010/main" val="3109625210"/>
      </p:ext>
    </p:extLst>
  </p:cSld>
  <p:clrMapOvr>
    <a:masterClrMapping/>
  </p:clrMapOvr>
  <p:timing>
    <p:tnLst>
      <p:par>
        <p:cTn id="1" dur="indefinite" restart="never" nodeType="tmRoot"/>
      </p:par>
    </p:tnLst>
  </p:timing>
</p:sld>
</file>

<file path=ppt/theme/theme1.xml><?xml version="1.0" encoding="utf-8"?>
<a:theme xmlns:a="http://schemas.openxmlformats.org/drawingml/2006/main" name="HVL">
  <a:themeElements>
    <a:clrScheme name="HVL">
      <a:dk1>
        <a:srgbClr val="515151"/>
      </a:dk1>
      <a:lt1>
        <a:srgbClr val="FFFFFF"/>
      </a:lt1>
      <a:dk2>
        <a:srgbClr val="004357"/>
      </a:dk2>
      <a:lt2>
        <a:srgbClr val="C9D5DA"/>
      </a:lt2>
      <a:accent1>
        <a:srgbClr val="00AFBA"/>
      </a:accent1>
      <a:accent2>
        <a:srgbClr val="97DF9A"/>
      </a:accent2>
      <a:accent3>
        <a:srgbClr val="EB6852"/>
      </a:accent3>
      <a:accent4>
        <a:srgbClr val="F9DE45"/>
      </a:accent4>
      <a:accent5>
        <a:srgbClr val="64D0DF"/>
      </a:accent5>
      <a:accent6>
        <a:srgbClr val="6D2439"/>
      </a:accent6>
      <a:hlink>
        <a:srgbClr val="008AAF"/>
      </a:hlink>
      <a:folHlink>
        <a:srgbClr val="00948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VL_ppt_mal_oppdatert" id="{34A3C5B7-7DCF-A541-AE3D-AB30F07D0F84}" vid="{252C16CA-3E9D-B540-84BD-D5E99CBB698B}"/>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HVL_ppt_mal</Template>
  <TotalTime>293</TotalTime>
  <Words>1821</Words>
  <Application>Microsoft Office PowerPoint</Application>
  <PresentationFormat>Widescreen</PresentationFormat>
  <Paragraphs>133</Paragraphs>
  <Slides>29</Slides>
  <Notes>1</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29</vt:i4>
      </vt:variant>
    </vt:vector>
  </HeadingPairs>
  <TitlesOfParts>
    <vt:vector size="34" baseType="lpstr">
      <vt:lpstr>.AppleSystemUIFont</vt:lpstr>
      <vt:lpstr>Arial</vt:lpstr>
      <vt:lpstr>Calibri</vt:lpstr>
      <vt:lpstr>Georgia</vt:lpstr>
      <vt:lpstr>HVL</vt:lpstr>
      <vt:lpstr>Saman er ein mindre aleine?</vt:lpstr>
      <vt:lpstr>Kva skal eg snakke om?</vt:lpstr>
      <vt:lpstr>Kvifor er det viktig å ha kunnskap om ungdom?</vt:lpstr>
      <vt:lpstr>Problem: Ungdom blir fort vaksne</vt:lpstr>
      <vt:lpstr>Det som likevel er varig…</vt:lpstr>
      <vt:lpstr>Generasjon</vt:lpstr>
      <vt:lpstr>Generasjonar får altså eit særeige historisk minne</vt:lpstr>
      <vt:lpstr>Kva med det historiske minnet til dei vaksne?</vt:lpstr>
      <vt:lpstr>Altså:</vt:lpstr>
      <vt:lpstr>Refleksjon over eiga sosiologiundervisning…</vt:lpstr>
      <vt:lpstr>1. Relasjonar mellom generasjonar: Utdanning</vt:lpstr>
      <vt:lpstr>Kva er problemet med «utdanning» i dag?</vt:lpstr>
      <vt:lpstr>Kva er problemet med «utdanning» i dag?</vt:lpstr>
      <vt:lpstr>Kva burde utdanning vere?</vt:lpstr>
      <vt:lpstr>Konkurranse og altomfattande utdanning: Verknadar på ungdom</vt:lpstr>
      <vt:lpstr>2. Relasjonar i generasjonen: Einsemd</vt:lpstr>
      <vt:lpstr>Opplysningar frå Ungdata http://www.ungdata.no/ </vt:lpstr>
      <vt:lpstr>PowerPoint-presentasjon</vt:lpstr>
      <vt:lpstr>PowerPoint-presentasjon</vt:lpstr>
      <vt:lpstr>PowerPoint-presentasjon</vt:lpstr>
      <vt:lpstr>PowerPoint-presentasjon</vt:lpstr>
      <vt:lpstr>PowerPoint-presentasjon</vt:lpstr>
      <vt:lpstr>PowerPoint-presentasjon</vt:lpstr>
      <vt:lpstr>PowerPoint-presentasjon</vt:lpstr>
      <vt:lpstr>Tingleggjering, serialitet, fatalisme – «framandgjering»?</vt:lpstr>
      <vt:lpstr>Mogleg tolking av den unge einsemda…</vt:lpstr>
      <vt:lpstr>Mogleg tolking av den unge einsemda…</vt:lpstr>
      <vt:lpstr>Sluttord: </vt:lpstr>
      <vt:lpstr>Takk for meg. </vt:lpstr>
    </vt:vector>
  </TitlesOfParts>
  <Company>Hogskolen i Bergen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Kamilla Hedvig Halvorsen Myklebust</dc:creator>
  <cp:lastModifiedBy>Roger Ivan Hestholm</cp:lastModifiedBy>
  <cp:revision>29</cp:revision>
  <dcterms:created xsi:type="dcterms:W3CDTF">2016-11-30T08:20:17Z</dcterms:created>
  <dcterms:modified xsi:type="dcterms:W3CDTF">2018-10-18T11:00:58Z</dcterms:modified>
</cp:coreProperties>
</file>